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13" r:id="rId2"/>
    <p:sldId id="315" r:id="rId3"/>
    <p:sldId id="358" r:id="rId4"/>
    <p:sldId id="360" r:id="rId5"/>
    <p:sldId id="359" r:id="rId6"/>
    <p:sldId id="355" r:id="rId7"/>
    <p:sldId id="357" r:id="rId8"/>
    <p:sldId id="356" r:id="rId9"/>
  </p:sldIdLst>
  <p:sldSz cx="9144000" cy="6858000" type="screen4x3"/>
  <p:notesSz cx="6881813" cy="100028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CC0000"/>
    <a:srgbClr val="000099"/>
    <a:srgbClr val="002F8E"/>
    <a:srgbClr val="993300"/>
    <a:srgbClr val="663300"/>
    <a:srgbClr val="008000"/>
    <a:srgbClr val="FF0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2592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54" y="-84"/>
      </p:cViewPr>
      <p:guideLst>
        <p:guide orient="horz" pos="3150"/>
        <p:guide pos="216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1730"/>
          </a:xfrm>
          <a:prstGeom prst="rect">
            <a:avLst/>
          </a:prstGeom>
        </p:spPr>
        <p:txBody>
          <a:bodyPr vert="horz" lIns="188431" tIns="94215" rIns="188431" bIns="94215" rtlCol="0"/>
          <a:lstStyle>
            <a:lvl1pPr algn="l">
              <a:defRPr sz="25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96509" y="0"/>
            <a:ext cx="2985305" cy="501730"/>
          </a:xfrm>
          <a:prstGeom prst="rect">
            <a:avLst/>
          </a:prstGeom>
        </p:spPr>
        <p:txBody>
          <a:bodyPr vert="horz" lIns="188431" tIns="94215" rIns="188431" bIns="94215" rtlCol="0"/>
          <a:lstStyle>
            <a:lvl1pPr algn="r">
              <a:defRPr sz="2500"/>
            </a:lvl1pPr>
          </a:lstStyle>
          <a:p>
            <a:pPr>
              <a:defRPr/>
            </a:pPr>
            <a:fld id="{C0683970-859C-46F2-8DD0-9FCF166DB132}" type="datetimeFigureOut">
              <a:rPr lang="de-CH"/>
              <a:pPr>
                <a:defRPr/>
              </a:pPr>
              <a:t>28.03.2016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501109"/>
            <a:ext cx="2982119" cy="498554"/>
          </a:xfrm>
          <a:prstGeom prst="rect">
            <a:avLst/>
          </a:prstGeom>
        </p:spPr>
        <p:txBody>
          <a:bodyPr vert="horz" lIns="188431" tIns="94215" rIns="188431" bIns="94215" rtlCol="0" anchor="b"/>
          <a:lstStyle>
            <a:lvl1pPr algn="l">
              <a:defRPr sz="25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96509" y="9501109"/>
            <a:ext cx="2985305" cy="498554"/>
          </a:xfrm>
          <a:prstGeom prst="rect">
            <a:avLst/>
          </a:prstGeom>
        </p:spPr>
        <p:txBody>
          <a:bodyPr vert="horz" lIns="188431" tIns="94215" rIns="188431" bIns="94215" rtlCol="0" anchor="b"/>
          <a:lstStyle>
            <a:lvl1pPr algn="r">
              <a:defRPr sz="2500"/>
            </a:lvl1pPr>
          </a:lstStyle>
          <a:p>
            <a:pPr>
              <a:defRPr/>
            </a:pPr>
            <a:fld id="{3BCDFA57-C7CE-41BE-A099-493566840C67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110658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1730"/>
          </a:xfrm>
          <a:prstGeom prst="rect">
            <a:avLst/>
          </a:prstGeom>
        </p:spPr>
        <p:txBody>
          <a:bodyPr vert="horz" lIns="188431" tIns="94215" rIns="188431" bIns="94215" rtlCol="0"/>
          <a:lstStyle>
            <a:lvl1pPr algn="l">
              <a:defRPr sz="25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96509" y="0"/>
            <a:ext cx="2985305" cy="501730"/>
          </a:xfrm>
          <a:prstGeom prst="rect">
            <a:avLst/>
          </a:prstGeom>
        </p:spPr>
        <p:txBody>
          <a:bodyPr vert="horz" lIns="188431" tIns="94215" rIns="188431" bIns="94215" rtlCol="0"/>
          <a:lstStyle>
            <a:lvl1pPr algn="r">
              <a:defRPr sz="2500"/>
            </a:lvl1pPr>
          </a:lstStyle>
          <a:p>
            <a:pPr>
              <a:defRPr/>
            </a:pPr>
            <a:fld id="{E3950AD8-923A-4C38-A4E2-B03305CB5B76}" type="datetimeFigureOut">
              <a:rPr lang="de-CH"/>
              <a:pPr>
                <a:defRPr/>
              </a:pPr>
              <a:t>28.03.2016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50888"/>
            <a:ext cx="5000625" cy="3751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88431" tIns="94215" rIns="188431" bIns="94215" rtlCol="0" anchor="ctr"/>
          <a:lstStyle/>
          <a:p>
            <a:pPr lvl="0"/>
            <a:endParaRPr lang="de-CH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182" y="4750554"/>
            <a:ext cx="5505450" cy="4502865"/>
          </a:xfrm>
          <a:prstGeom prst="rect">
            <a:avLst/>
          </a:prstGeom>
        </p:spPr>
        <p:txBody>
          <a:bodyPr vert="horz" lIns="188431" tIns="94215" rIns="188431" bIns="94215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01109"/>
            <a:ext cx="2982119" cy="498554"/>
          </a:xfrm>
          <a:prstGeom prst="rect">
            <a:avLst/>
          </a:prstGeom>
        </p:spPr>
        <p:txBody>
          <a:bodyPr vert="horz" lIns="188431" tIns="94215" rIns="188431" bIns="94215" rtlCol="0" anchor="b"/>
          <a:lstStyle>
            <a:lvl1pPr algn="l">
              <a:defRPr sz="25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96509" y="9501109"/>
            <a:ext cx="2985305" cy="498554"/>
          </a:xfrm>
          <a:prstGeom prst="rect">
            <a:avLst/>
          </a:prstGeom>
        </p:spPr>
        <p:txBody>
          <a:bodyPr vert="horz" lIns="188431" tIns="94215" rIns="188431" bIns="94215" rtlCol="0" anchor="b"/>
          <a:lstStyle>
            <a:lvl1pPr algn="r">
              <a:defRPr sz="2500"/>
            </a:lvl1pPr>
          </a:lstStyle>
          <a:p>
            <a:pPr>
              <a:defRPr/>
            </a:pPr>
            <a:fld id="{5CE0E945-EB47-4E25-B92A-BA249E6D6154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708386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altLang="de-DE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alt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alt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alt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alt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alt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alt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altLang="de-DE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66A3E-0B9F-4607-8534-D6D81946ACE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4296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7D1D2-D842-40FF-AF70-A162F5943ED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2722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C3933-9047-4210-9DF4-1B13AE36883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2304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7C536-7642-4EA1-9947-3D1CB880D45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591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90590-5C21-41C1-8ED7-9FC388ACA10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7658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428A9-C4CB-4E4F-A00E-6BC743B3615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3729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08D61-23BC-4744-AD77-E155D6931FD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7055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87CDD-214C-4707-8485-B246BF255F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6140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BBE73-36D4-46B5-8963-58971367045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26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EFE1B-8392-42C5-B5FA-CD4C33A081E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0485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22747-F708-4C13-ABE1-1E8470BAD69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870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4553AC6-DFA8-4D05-85E8-01D51B7159F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hyperlink" Target="http://www.google.ch/url?sa=i&amp;rct=j&amp;q=&amp;esrc=s&amp;frm=1&amp;source=images&amp;cd=&amp;cad=rja&amp;docid=nlNv0WtIcDnr8M&amp;tbnid=KSSfY_8NGtNSmM:&amp;ved=0CAUQjRw&amp;url=http://www.kulturagenda.baden.ch/&amp;ei=MgJ8UfiJGoT7PPD2gbgM&amp;bvm=bv.45645796,d.ZWU&amp;psig=AFQjCNE3NF1wVKSsIo7O9d5nNGTWwVwm5w&amp;ust=136716790101390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h/url?sa=i&amp;rct=j&amp;q=&amp;esrc=s&amp;frm=1&amp;source=images&amp;cd=&amp;cad=rja&amp;docid=nlNv0WtIcDnr8M&amp;tbnid=KSSfY_8NGtNSmM:&amp;ved=0CAUQjRw&amp;url=http://www.kulturagenda.baden.ch/&amp;ei=MgJ8UfiJGoT7PPD2gbgM&amp;bvm=bv.45645796,d.ZWU&amp;psig=AFQjCNE3NF1wVKSsIo7O9d5nNGTWwVwm5w&amp;ust=136716790101390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hyperlink" Target="http://www.google.ch/url?sa=i&amp;rct=j&amp;q=&amp;esrc=s&amp;frm=1&amp;source=images&amp;cd=&amp;cad=rja&amp;docid=nlNv0WtIcDnr8M&amp;tbnid=KSSfY_8NGtNSmM:&amp;ved=0CAUQjRw&amp;url=http://www.kulturagenda.baden.ch/&amp;ei=MgJ8UfiJGoT7PPD2gbgM&amp;bvm=bv.45645796,d.ZWU&amp;psig=AFQjCNE3NF1wVKSsIo7O9d5nNGTWwVwm5w&amp;ust=1367167901013903" TargetMode="External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4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3.gif"/><Relationship Id="rId4" Type="http://schemas.openxmlformats.org/officeDocument/2006/relationships/hyperlink" Target="http://www.google.ch/url?sa=i&amp;rct=j&amp;q=&amp;esrc=s&amp;frm=1&amp;source=images&amp;cd=&amp;cad=rja&amp;docid=nlNv0WtIcDnr8M&amp;tbnid=KSSfY_8NGtNSmM:&amp;ved=0CAUQjRw&amp;url=http://www.kulturagenda.baden.ch/&amp;ei=MgJ8UfiJGoT7PPD2gbgM&amp;bvm=bv.45645796,d.ZWU&amp;psig=AFQjCNE3NF1wVKSsIo7O9d5nNGTWwVwm5w&amp;ust=1367167901013903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3.jpeg"/><Relationship Id="rId18" Type="http://schemas.openxmlformats.org/officeDocument/2006/relationships/image" Target="https://sp.yimg.com/ib/th?id=HN.607993994676538216&amp;pid=15.1&amp;H=65&amp;W=160&amp;P=0" TargetMode="External"/><Relationship Id="rId26" Type="http://schemas.openxmlformats.org/officeDocument/2006/relationships/hyperlink" Target="http://www.google.ch/url?sa=i&amp;rct=j&amp;q=&amp;esrc=s&amp;source=images&amp;cd=&amp;cad=rja&amp;uact=8&amp;ved=0ahUKEwigi6z3y9LLAhVF1xoKHQfeDIsQjRwIBw&amp;url=http://www.pontoniere-laufenburg.ch/cms/sponsoring.html&amp;psig=AFQjCNFL66DF5PXrPhF_LBXwoDAnLadyBg&amp;ust=1458677649366969" TargetMode="External"/><Relationship Id="rId3" Type="http://schemas.openxmlformats.org/officeDocument/2006/relationships/image" Target="../media/image27.png"/><Relationship Id="rId21" Type="http://schemas.openxmlformats.org/officeDocument/2006/relationships/hyperlink" Target="http://www.google.ch/url?sa=i&amp;rct=j&amp;q=&amp;esrc=s&amp;source=images&amp;cd=&amp;cad=rja&amp;uact=8&amp;ved=0ahUKEwiq4feSo5fLAhVFJpoKHUnfAEMQjRwIBw&amp;url=http://www.industriall-union.org/holcim-lafarge-no-merger-without-workers-rights&amp;psig=AFQjCNHoVKVj2rx6OjH87eXIFdKdzt02zw&amp;ust=1456639461681631" TargetMode="External"/><Relationship Id="rId7" Type="http://schemas.openxmlformats.org/officeDocument/2006/relationships/image" Target="http://obernaar.aentebuesi.ch/Sponsoren/planzer.jpg" TargetMode="External"/><Relationship Id="rId12" Type="http://schemas.openxmlformats.org/officeDocument/2006/relationships/image" Target="../media/image32.jpeg"/><Relationship Id="rId17" Type="http://schemas.openxmlformats.org/officeDocument/2006/relationships/image" Target="../media/image35.jpeg"/><Relationship Id="rId25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6" Type="http://schemas.openxmlformats.org/officeDocument/2006/relationships/image" Target="https://www.login.org/typo3conf/ext/sfpfrontender/Resources/Public/Partials/Logo/Images/Logo.png" TargetMode="External"/><Relationship Id="rId20" Type="http://schemas.openxmlformats.org/officeDocument/2006/relationships/image" Target="../media/image2.png"/><Relationship Id="rId29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11" Type="http://schemas.openxmlformats.org/officeDocument/2006/relationships/image" Target="http://www.walo.ch/fileadmin/media/ueberuns/WALO_logo_rgb.JPG" TargetMode="External"/><Relationship Id="rId24" Type="http://schemas.openxmlformats.org/officeDocument/2006/relationships/hyperlink" Target="https://www.google.ch/url?sa=i&amp;rct=j&amp;q=&amp;esrc=s&amp;source=images&amp;cd=&amp;cad=rja&amp;uact=8&amp;ved=0ahUKEwjo3oLCy9LLAhXKnBoKHYotDn4QjRwIBw&amp;url=https://de.wikipedia.org/wiki/Hoffmann-La_Roche&amp;psig=AFQjCNGmPck5ejixS3l06JuTpzPLr9uswA&amp;ust=1458677562041426" TargetMode="External"/><Relationship Id="rId5" Type="http://schemas.openxmlformats.org/officeDocument/2006/relationships/image" Target="https://upload.wikimedia.org/wikipedia/fr/thumb/b/b6/Logo_Migros.svg/602px-Logo_Migros.svg.png" TargetMode="External"/><Relationship Id="rId15" Type="http://schemas.openxmlformats.org/officeDocument/2006/relationships/image" Target="../media/image34.png"/><Relationship Id="rId23" Type="http://schemas.openxmlformats.org/officeDocument/2006/relationships/image" Target="../media/image38.png"/><Relationship Id="rId28" Type="http://schemas.openxmlformats.org/officeDocument/2006/relationships/hyperlink" Target="http://www.google.ch/url?sa=i&amp;rct=j&amp;q=&amp;esrc=s&amp;source=images&amp;cd=&amp;cad=rja&amp;uact=8&amp;ved=0ahUKEwiN9_SZzNLLAhUIAxoKHdCRAo4QjRwIBw&amp;url=http://www.agvs-upsa.ch/de/medien/download&amp;psig=AFQjCNGLHfrY3wiz9rdIzxeJGjrLFnYXyw&amp;ust=1458677724981736" TargetMode="External"/><Relationship Id="rId10" Type="http://schemas.openxmlformats.org/officeDocument/2006/relationships/image" Target="../media/image31.jpeg"/><Relationship Id="rId19" Type="http://schemas.openxmlformats.org/officeDocument/2006/relationships/image" Target="../media/image36.jpeg"/><Relationship Id="rId31" Type="http://schemas.openxmlformats.org/officeDocument/2006/relationships/image" Target="../media/image42.jpeg"/><Relationship Id="rId4" Type="http://schemas.openxmlformats.org/officeDocument/2006/relationships/image" Target="../media/image28.png"/><Relationship Id="rId9" Type="http://schemas.openxmlformats.org/officeDocument/2006/relationships/image" Target="http://www.eglin.ch/cms/images/logo.png" TargetMode="External"/><Relationship Id="rId14" Type="http://schemas.openxmlformats.org/officeDocument/2006/relationships/image" Target="http://www.kantonsspitalbaden.ch/baden_d-wAssets/img/Medienportal/KSB_Logo-quer-rgb.jpg" TargetMode="External"/><Relationship Id="rId22" Type="http://schemas.openxmlformats.org/officeDocument/2006/relationships/image" Target="../media/image37.jpeg"/><Relationship Id="rId27" Type="http://schemas.openxmlformats.org/officeDocument/2006/relationships/image" Target="../media/image40.jpeg"/><Relationship Id="rId30" Type="http://schemas.openxmlformats.org/officeDocument/2006/relationships/hyperlink" Target="http://www.google.ch/url?sa=i&amp;rct=j&amp;q=&amp;esrc=s&amp;source=images&amp;cd=&amp;cad=rja&amp;uact=8&amp;ved=0ahUKEwjs3czCzNLLAhVDmBoKHcIODuIQjRwIBw&amp;url=http://tel.search.ch/daellikon/buchserstrasse-30/kennys-auto-center-ag&amp;bvm=bv.117218890,d.ZWU&amp;psig=AFQjCNElBEtbUpvr3XrRa9_GI6r9DRaniQ&amp;ust=145867780022208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-36512" y="-99392"/>
            <a:ext cx="1440160" cy="7641110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76200">
            <a:solidFill>
              <a:srgbClr val="FFFFFF"/>
            </a:solidFill>
            <a:miter lim="800000"/>
            <a:headEnd/>
            <a:tailEnd/>
          </a:ln>
        </p:spPr>
        <p:txBody>
          <a:bodyPr vert="vert270" upright="1"/>
          <a:lstStyle/>
          <a:p>
            <a:pPr>
              <a:spcAft>
                <a:spcPts val="0"/>
              </a:spcAft>
              <a:defRPr/>
            </a:pPr>
            <a:endParaRPr lang="de-CH" sz="1200" dirty="0">
              <a:solidFill>
                <a:srgbClr val="FFFFFF"/>
              </a:solidFill>
              <a:latin typeface="Tahoma"/>
              <a:ea typeface="Times New Roman"/>
            </a:endParaRPr>
          </a:p>
          <a:p>
            <a:pPr>
              <a:spcAft>
                <a:spcPts val="0"/>
              </a:spcAft>
              <a:defRPr/>
            </a:pPr>
            <a:r>
              <a:rPr lang="de-CH" sz="3600" dirty="0">
                <a:solidFill>
                  <a:srgbClr val="FFFFFF"/>
                </a:solidFill>
                <a:latin typeface="Tahoma"/>
                <a:ea typeface="Times New Roman"/>
              </a:rPr>
              <a:t>                   Schule trifft Wirtschaft </a:t>
            </a:r>
            <a:endParaRPr lang="de-CH" sz="1200" dirty="0">
              <a:latin typeface="Times New Roman"/>
              <a:ea typeface="Times New Roman"/>
            </a:endParaRPr>
          </a:p>
        </p:txBody>
      </p:sp>
      <p:sp>
        <p:nvSpPr>
          <p:cNvPr id="3076" name="Rechteck 2"/>
          <p:cNvSpPr>
            <a:spLocks noChangeArrowheads="1"/>
          </p:cNvSpPr>
          <p:nvPr/>
        </p:nvSpPr>
        <p:spPr bwMode="auto">
          <a:xfrm>
            <a:off x="1691680" y="1923516"/>
            <a:ext cx="7006143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spc="-20" dirty="0">
                <a:solidFill>
                  <a:schemeClr val="accent2"/>
                </a:solidFill>
              </a:rPr>
              <a:t>Die UNTERNEHMREGRUPPE WETTBEWERBSFÄHIGKEIT </a:t>
            </a:r>
            <a:r>
              <a:rPr lang="de-DE" altLang="de-DE" sz="2000" dirty="0">
                <a:solidFill>
                  <a:schemeClr val="accent2"/>
                </a:solidFill>
              </a:rPr>
              <a:t>und LPLUS bringen praxisnahes, unternehmerisches Gedankengut in </a:t>
            </a:r>
            <a:r>
              <a:rPr lang="de-DE" altLang="de-DE" sz="2000" dirty="0" smtClean="0">
                <a:solidFill>
                  <a:schemeClr val="accent2"/>
                </a:solidFill>
              </a:rPr>
              <a:t>ihr Klassenzimmer</a:t>
            </a:r>
            <a:r>
              <a:rPr lang="de-DE" altLang="de-DE" sz="2000" dirty="0">
                <a:solidFill>
                  <a:schemeClr val="accent2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80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 smtClean="0">
                <a:solidFill>
                  <a:schemeClr val="accent2"/>
                </a:solidFill>
              </a:rPr>
              <a:t>Die Schulen oder Lehrpersonen  können aus verschiedenen Modulen, je nach ihren Bedürfnissen, die Themen zusammenstellen.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80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chemeClr val="accent2"/>
                </a:solidFill>
              </a:rPr>
              <a:t>Diese wertvollen Erfahrungen bereichern den Informations-stand </a:t>
            </a:r>
            <a:r>
              <a:rPr lang="de-DE" altLang="de-DE" sz="2000" dirty="0" smtClean="0">
                <a:solidFill>
                  <a:schemeClr val="accent2"/>
                </a:solidFill>
              </a:rPr>
              <a:t>der Schüler und </a:t>
            </a:r>
            <a:r>
              <a:rPr lang="de-DE" altLang="de-DE" sz="2000" dirty="0">
                <a:solidFill>
                  <a:schemeClr val="accent2"/>
                </a:solidFill>
              </a:rPr>
              <a:t>ermöglichen </a:t>
            </a:r>
            <a:r>
              <a:rPr lang="de-DE" altLang="de-DE" sz="2000" dirty="0" smtClean="0">
                <a:solidFill>
                  <a:schemeClr val="accent2"/>
                </a:solidFill>
              </a:rPr>
              <a:t>es, den Berufswahl-prozess gezielter und nachhaltiger </a:t>
            </a:r>
            <a:r>
              <a:rPr lang="de-DE" altLang="de-DE" sz="2000" dirty="0">
                <a:solidFill>
                  <a:schemeClr val="accent2"/>
                </a:solidFill>
              </a:rPr>
              <a:t>zu gestalten</a:t>
            </a:r>
            <a:r>
              <a:rPr lang="de-DE" altLang="de-DE" sz="2000" dirty="0" smtClean="0">
                <a:solidFill>
                  <a:schemeClr val="accent2"/>
                </a:solidFill>
              </a:rPr>
              <a:t>.</a:t>
            </a:r>
            <a:endParaRPr lang="de-DE" altLang="de-DE" sz="2000" dirty="0">
              <a:solidFill>
                <a:schemeClr val="accent2"/>
              </a:solidFill>
            </a:endParaRPr>
          </a:p>
        </p:txBody>
      </p:sp>
      <p:pic>
        <p:nvPicPr>
          <p:cNvPr id="5" name="Picture 4" descr="LPlus logo ne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9492"/>
            <a:ext cx="4257407" cy="89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Kopf Wettbewer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949280"/>
            <a:ext cx="2469639" cy="50845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feld 1"/>
          <p:cNvSpPr txBox="1">
            <a:spLocks noChangeArrowheads="1"/>
          </p:cNvSpPr>
          <p:nvPr/>
        </p:nvSpPr>
        <p:spPr bwMode="auto">
          <a:xfrm>
            <a:off x="1259632" y="1124744"/>
            <a:ext cx="763284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200" b="1" dirty="0" smtClean="0">
              <a:solidFill>
                <a:schemeClr val="accent2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44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SeReal</a:t>
            </a:r>
            <a:r>
              <a:rPr lang="de-CH" altLang="de-DE" sz="4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Baden 2016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CH" altLang="de-DE" sz="28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2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Seit 2012: </a:t>
            </a:r>
            <a:r>
              <a:rPr lang="de-CH" altLang="de-DE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de-DE" sz="29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Schule trifft Wirtschaft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2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2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2016:		Berufswahltag mit: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CH" altLang="de-DE" sz="2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Simultanem Bewerben,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2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de-CH" altLang="de-DE" sz="28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Rent</a:t>
            </a:r>
            <a:r>
              <a:rPr lang="de-CH" altLang="de-DE" sz="2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Stift/</a:t>
            </a:r>
            <a:r>
              <a:rPr lang="de-CH" altLang="de-DE" sz="28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Rent</a:t>
            </a:r>
            <a:r>
              <a:rPr lang="de-CH" altLang="de-DE" sz="2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Boss,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CH" altLang="de-DE" sz="2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Berufsbilder vorstellen</a:t>
            </a:r>
            <a:endParaRPr lang="de-CH" altLang="de-DE" sz="28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2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und Gateway</a:t>
            </a:r>
            <a:r>
              <a:rPr lang="de-CH" altLang="de-DE" sz="2800" b="1" dirty="0" smtClean="0">
                <a:solidFill>
                  <a:schemeClr val="accent2"/>
                </a:solidFill>
                <a:cs typeface="Tahoma" pitchFamily="34" charset="0"/>
              </a:rPr>
              <a:t>		</a:t>
            </a:r>
            <a:endParaRPr lang="de-CH" altLang="de-DE" sz="2800" dirty="0">
              <a:solidFill>
                <a:schemeClr val="accent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099" name="AutoShape 15" descr="data:image/jpeg;base64,/9j/4AAQSkZJRgABAQAAAQABAAD/2wCEAAkGBhQQEBQUERQVFBUUGBQaFxQVFhYZGBUaFBcVGBsXFhYZHicgGxwnHBgYIjEhLCcpLjgsGCo0NzAqNiYrLCkBCQoKDgwOGg8PGjYkHSQvLSwtKikxKiwvNTUsKjAsLCopMC0qLCwpLDE1LCkpMiosLSwpLC80LCkpKSkpKi0pLP/AABEIAFAAoAMBIgACEQEDEQH/xAAbAAEAAgMBAQAAAAAAAAAAAAAAAQUEBgcDAv/EADkQAAIBAwIDAwoFAwUBAAAAAAECAwAEEQUSBiExE0FRBxYiMlRhkZPR0hVTcZLBFCOBQlVioeEz/8QAGwEAAQUBAQAAAAAAAAAAAAAAAAECAwQFBgf/xAAsEQACAQMDAgQFBQAAAAAAAAAAAQIDERIEIVETMRQigZEFFUFhoSNSYrHR/9oADAMBAAIRAxEAPwDuNKUoAVFM1U65xRBZrmZ8HuQc2P6Cmykoq7HwpyqSxgrstqVzO88rbZPZQDb3F25n/A6fGvqx8rRz/eh5eMZ6f4P1qt4yje1zU+S6zHLA6WKVVaHxLBeKTC4JHVTyYfqKtM1ZjJSV0Zc4SpyxkrMmlRmmacMJpUbqZoAmlKjNAE0pmmaAFKUoAUpSgBUGlQTQBS8W8QCyty/VzyRfFj/FcTvLx5naSRizMckn+PAVu3lPaWa4REjkZY1zlY3I3N7wMdAK0v8ADJvyZvlSfbWJrZVJzxS2R3fwKlQoUFUk1k/uY1TWR+FzfkzfKk+2p/DJvyZvlSfbVDpT4Oi8TR/evdHzp+oPbyLJE21l7/4PiK7dwtr4vbdZBybo6+DDqP5rif4ZN+TN8qT7a3XyXvLFPJG6SKrrkbo3A3L7yMdK0NDKpCeLWzOc+PUaFaj1YNZLg2CXXJW1xLZXxCluzyIADlmPoknGR8axoOJpJZUEd5bkSXbIiiKTJjiUF4gcevz69OfXurFs1uY9buZTaStHMI4kn9HYioM7zzyQTyxVBoPDN6+1GgeE20d+VkcgCSa53hSmD0AI5+6upVONt2uy4PPXJmy8Y8exi1c2U4DpPDG0gA2pvbLekwwfRVuYzWVf8VC4FqbK7iVZJyjM6MTKIgS6x8scwDzOBjoa1vT9Fnkt9MhNm8SwTs0wYLhuzQ4dgDzDFiP8fpWNpXDd1GlszW8m5IdQlZcAYmnOEQDOA2Onup3Tppd99+BMpG/afx7ZTvsinVjtdz1G1Y/WLEjlgc/0qdP48spy3ZTqdiNI2cgIikAsxI5dR8a5v5p3KQsBD2bJp8cSsdq9pNM6s6hs83xlf84768002W6j1BYYGjkiisoBCNm/apDSKSpwW9Dpn3Unh6Tu09hepI6XHx7ZNC0wmHZq6oxIYbWb1cgjIB658OdW+m6mlzEssR3I+SrYIyASM4PdyrmcnC00qwf2LgdvdxvP27IzCK3QqjSBcBc8uXurqaKAAAMAdwqvWhCK8ruSQk29z0pUZpmq5ITSlKAPG6tFlRkcblYYIPeD3cqp/Miz/IX4v91X1QaVNrsI0mc24p4XmSYCztkMW0d2cNk55s/6VTfgF/7Kn7V++uh8XaLNcxr/AE8pidTnO5lDA9Qdv/Vab5qah7avzpPpVKq6ils36M39HOm6STwTXKd/wV34Bf8AsiftX76fgGoeyJ+1fvqx81NQ9tX50n0p5qah7avzpPpUWVT+Xui5+lzD2kV34Bf+yJ+1fvq54W4ZlaV/662RYghIOMekCO9X8M1j+aeoe2r86T6VtvD+mvaWshvZu0zuZ2ZmKqgHTLe7NTUXUcldv3KetnTVJqODb4Tv+TXOH1tb2ciLTj/T5kVboudrGP8A4ZyAT0NZ/EGm2VpJbRi0WRrmURj02G0d7HnzwO6tKi1hrFdRj0647W1SESRsOYhklcDCt0zgn4Z68zOsWMIFqlvNI6R215dvMsmWLFNpIfntBdAMDxPfW90fNduy9ePqcvnt2OnDgmy/IX4v9awtZ4as7e3klFoZSi5Ece8s3uUZrmF9kwKGmkBt9NiYbJCuZLmT0UbnzBV15V73MMkS3cYmlJZ9OttzyMzB32s+DnoAcAeFNWnffP8AsXP7G6cR2dnBpTyvZsolEJaHeUfduBUb8naVJPMVfadwXapbiLssqzdo292Zi5GNzPnJODiuYak6Xd6yvK7StfwwLDvOBbw7dxZP13c/Gu3qKirp04pX3e4+HmbKPzHs/Z1+L/Wp8yLP8hfi/wBavaZqrnLklxXBXaZoUNsW7GMJuxuwTz25x1PvPxqwqM18NOo6kDr1I7utN3Ydj1pVfp2tR3BPY5dFyO1A9AkdQrf6seI5VYChpruKKUpQB8smRg99c517ycW0bPK0/YRk9NilVz3Zx0zXSK85YwwIYAg9Qe+o6lOM1uWdPqamnleDtycfPDOn/wC4L+1fpTzY0/8A3Bf2r9K3HVPJjbysWjLxE9yY2/Bs4ppfkxtoWDOWmI6ByNv7R1qj0J3tirepv/MaWGXVlfi0f8Kzh/yc2zssqzGeMHkNoCsR4nvFdCeAMpVgCpGCCMgg9xFI4wowBgDoB3V91ep01BbHP6jU1NRK83cw4NFgjjaNIo1RvWRUUK2eXMAYNQmhwAYEMQAUpjs09QnJTp6pPPHSs6lS5MrWRhHRYCCDDFhggP8AbTmExtB5c9uBjw7qPo8JJJijJLBySi83HIOeXNgO/rWbVRrPEkVqyq25mboqjJA72Pgo8aSU8VdsfCm5vGKuz3Ok26ydr2UQkLZ7TYgbceWd2M57utZ2a0HXOKkM9uZMtHbh7iV0VljC7SsJy/rZZsYGeeOdetjqt/ehQYzbxPMQZIvXWJUDA5fuZvR3gZ5HA6VMqUpRUm9iJyxbj9TcYNQR3dEYFoyA4H+ksMgH3451rF95QUhjnmbDIrBYEX1pvSMe/J5BTIGA9yk1HD3Dd3bzsZZt8c4uGkUHGx3cFGTlljsGCSeWKtdC4ThtIezGZemWlwzHZ6g6Ywo6f+0tqcXvuJeTNT1DiK4nEi7nR2gjCw2w3jtpj/8AOSQjcj7Ry6BVJJ54rOg8nHaTSvcyZRo1iijjLZijwu5AzZ5HDKT3hueDW6W9mke7YqruYs20Abmbqx8SfGvYUOu1tFWBQ5POC3VFCoAqqAAoGAAOgAr1pSoCQUpSgBSlKAFKUoAUpSgBSlKAINa5qnBUc8kkpZizqVwxyoz4Dw92cVsdMU2UVLZklOrKm7xdih0nRWW5nkkHo7YYohkEdnGuScdxLs3wFXwFAKmnt3IxSlKQBSlKAFKUoA//2Q=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00" name="AutoShape 17" descr="data:image/jpeg;base64,/9j/4AAQSkZJRgABAQAAAQABAAD/2wCEAAkGBhQQEBQUERQVFBUUGBQaFxQVFhYZGBUaFBcVGBsXFhYZHicgGxwnHBgYIjEhLCcpLjgsGCo0NzAqNiYrLCkBCQoKDgwOGg8PGjYkHSQvLSwtKikxKiwvNTUsKjAsLCopMC0qLCwpLDE1LCkpMiosLSwpLC80LCkpKSkpKi0pLP/AABEIAFAAoAMBIgACEQEDEQH/xAAbAAEAAgMBAQAAAAAAAAAAAAAAAQUEBgcDAv/EADkQAAIBAwIDAwoFAwUBAAAAAAECAwAEEQUSBiExE0FRBxYiMlRhkZPR0hVTcZLBFCOBQlVioeEz/8QAGwEAAQUBAQAAAAAAAAAAAAAAAAECAwQFBgf/xAAsEQACAQMDAgQFBQAAAAAAAAAAAQIDERIEIVETMRQigZEFFUFhoSNSYrHR/9oADAMBAAIRAxEAPwDuNKUoAVFM1U65xRBZrmZ8HuQc2P6Cmykoq7HwpyqSxgrstqVzO88rbZPZQDb3F25n/A6fGvqx8rRz/eh5eMZ6f4P1qt4yje1zU+S6zHLA6WKVVaHxLBeKTC4JHVTyYfqKtM1ZjJSV0Zc4SpyxkrMmlRmmacMJpUbqZoAmlKjNAE0pmmaAFKUoAUpSgBUGlQTQBS8W8QCyty/VzyRfFj/FcTvLx5naSRizMckn+PAVu3lPaWa4REjkZY1zlY3I3N7wMdAK0v8ADJvyZvlSfbWJrZVJzxS2R3fwKlQoUFUk1k/uY1TWR+FzfkzfKk+2p/DJvyZvlSfbVDpT4Oi8TR/evdHzp+oPbyLJE21l7/4PiK7dwtr4vbdZBybo6+DDqP5rif4ZN+TN8qT7a3XyXvLFPJG6SKrrkbo3A3L7yMdK0NDKpCeLWzOc+PUaFaj1YNZLg2CXXJW1xLZXxCluzyIADlmPoknGR8axoOJpJZUEd5bkSXbIiiKTJjiUF4gcevz69OfXurFs1uY9buZTaStHMI4kn9HYioM7zzyQTyxVBoPDN6+1GgeE20d+VkcgCSa53hSmD0AI5+6upVONt2uy4PPXJmy8Y8exi1c2U4DpPDG0gA2pvbLekwwfRVuYzWVf8VC4FqbK7iVZJyjM6MTKIgS6x8scwDzOBjoa1vT9Fnkt9MhNm8SwTs0wYLhuzQ4dgDzDFiP8fpWNpXDd1GlszW8m5IdQlZcAYmnOEQDOA2Onup3Tppd99+BMpG/afx7ZTvsinVjtdz1G1Y/WLEjlgc/0qdP48spy3ZTqdiNI2cgIikAsxI5dR8a5v5p3KQsBD2bJp8cSsdq9pNM6s6hs83xlf84768002W6j1BYYGjkiisoBCNm/apDSKSpwW9Dpn3Unh6Tu09hepI6XHx7ZNC0wmHZq6oxIYbWb1cgjIB658OdW+m6mlzEssR3I+SrYIyASM4PdyrmcnC00qwf2LgdvdxvP27IzCK3QqjSBcBc8uXurqaKAAAMAdwqvWhCK8ruSQk29z0pUZpmq5ITSlKAPG6tFlRkcblYYIPeD3cqp/Miz/IX4v91X1QaVNrsI0mc24p4XmSYCztkMW0d2cNk55s/6VTfgF/7Kn7V++uh8XaLNcxr/AE8pidTnO5lDA9Qdv/Vab5qah7avzpPpVKq6ils36M39HOm6STwTXKd/wV34Bf8AsiftX76fgGoeyJ+1fvqx81NQ9tX50n0p5qah7avzpPpUWVT+Xui5+lzD2kV34Bf+yJ+1fvq54W4ZlaV/662RYghIOMekCO9X8M1j+aeoe2r86T6VtvD+mvaWshvZu0zuZ2ZmKqgHTLe7NTUXUcldv3KetnTVJqODb4Tv+TXOH1tb2ciLTj/T5kVboudrGP8A4ZyAT0NZ/EGm2VpJbRi0WRrmURj02G0d7HnzwO6tKi1hrFdRj0647W1SESRsOYhklcDCt0zgn4Z68zOsWMIFqlvNI6R215dvMsmWLFNpIfntBdAMDxPfW90fNduy9ePqcvnt2OnDgmy/IX4v9awtZ4as7e3klFoZSi5Ece8s3uUZrmF9kwKGmkBt9NiYbJCuZLmT0UbnzBV15V73MMkS3cYmlJZ9OttzyMzB32s+DnoAcAeFNWnffP8AsXP7G6cR2dnBpTyvZsolEJaHeUfduBUb8naVJPMVfadwXapbiLssqzdo292Zi5GNzPnJODiuYak6Xd6yvK7StfwwLDvOBbw7dxZP13c/Gu3qKirp04pX3e4+HmbKPzHs/Z1+L/Wp8yLP8hfi/wBavaZqrnLklxXBXaZoUNsW7GMJuxuwTz25x1PvPxqwqM18NOo6kDr1I7utN3Ydj1pVfp2tR3BPY5dFyO1A9AkdQrf6seI5VYChpruKKUpQB8smRg99c517ycW0bPK0/YRk9NilVz3Zx0zXSK85YwwIYAg9Qe+o6lOM1uWdPqamnleDtycfPDOn/wC4L+1fpTzY0/8A3Bf2r9K3HVPJjbysWjLxE9yY2/Bs4ppfkxtoWDOWmI6ByNv7R1qj0J3tirepv/MaWGXVlfi0f8Kzh/yc2zssqzGeMHkNoCsR4nvFdCeAMpVgCpGCCMgg9xFI4wowBgDoB3V91ep01BbHP6jU1NRK83cw4NFgjjaNIo1RvWRUUK2eXMAYNQmhwAYEMQAUpjs09QnJTp6pPPHSs6lS5MrWRhHRYCCDDFhggP8AbTmExtB5c9uBjw7qPo8JJJijJLBySi83HIOeXNgO/rWbVRrPEkVqyq25mboqjJA72Pgo8aSU8VdsfCm5vGKuz3Ok26ydr2UQkLZ7TYgbceWd2M57utZ2a0HXOKkM9uZMtHbh7iV0VljC7SsJy/rZZsYGeeOdetjqt/ehQYzbxPMQZIvXWJUDA5fuZvR3gZ5HA6VMqUpRUm9iJyxbj9TcYNQR3dEYFoyA4H+ksMgH3451rF95QUhjnmbDIrBYEX1pvSMe/J5BTIGA9yk1HD3Dd3bzsZZt8c4uGkUHGx3cFGTlljsGCSeWKtdC4ThtIezGZemWlwzHZ6g6Ywo6f+0tqcXvuJeTNT1DiK4nEi7nR2gjCw2w3jtpj/8AOSQjcj7Ry6BVJJ54rOg8nHaTSvcyZRo1iijjLZijwu5AzZ5HDKT3hueDW6W9mke7YqruYs20Abmbqx8SfGvYUOu1tFWBQ5POC3VFCoAqqAAoGAAOgAr1pSoCQUpSgBSlKAFKUoAUpSgBSlKAINa5qnBUc8kkpZizqVwxyoz4Dw92cVsdMU2UVLZklOrKm7xdih0nRWW5nkkHo7YYohkEdnGuScdxLs3wFXwFAKmnt3IxSlKQBSlKAFKUoA//2Q=="/>
          <p:cNvSpPr>
            <a:spLocks noChangeAspect="1" noChangeArrowheads="1"/>
          </p:cNvSpPr>
          <p:nvPr/>
        </p:nvSpPr>
        <p:spPr bwMode="auto">
          <a:xfrm>
            <a:off x="2159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11" name="Text Box 30"/>
          <p:cNvSpPr txBox="1">
            <a:spLocks noChangeArrowheads="1"/>
          </p:cNvSpPr>
          <p:nvPr/>
        </p:nvSpPr>
        <p:spPr bwMode="auto">
          <a:xfrm>
            <a:off x="2678113" y="282575"/>
            <a:ext cx="1754187" cy="3397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13" name="Rectangle 34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14" name="Rectangle 36"/>
          <p:cNvSpPr>
            <a:spLocks noChangeArrowheads="1"/>
          </p:cNvSpPr>
          <p:nvPr/>
        </p:nvSpPr>
        <p:spPr bwMode="auto">
          <a:xfrm>
            <a:off x="152400" y="13335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15" name="Rectangle 37"/>
          <p:cNvSpPr>
            <a:spLocks noChangeArrowheads="1"/>
          </p:cNvSpPr>
          <p:nvPr/>
        </p:nvSpPr>
        <p:spPr bwMode="auto">
          <a:xfrm>
            <a:off x="152400" y="15811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200">
                <a:solidFill>
                  <a:srgbClr val="000000"/>
                </a:solidFill>
                <a:cs typeface="Times New Roman" pitchFamily="18" charset="0"/>
              </a:rPr>
              <a:t>  </a:t>
            </a:r>
            <a:endParaRPr lang="de-DE" altLang="de-DE" sz="1800"/>
          </a:p>
        </p:txBody>
      </p:sp>
      <p:sp>
        <p:nvSpPr>
          <p:cNvPr id="4116" name="Rectangle 39"/>
          <p:cNvSpPr>
            <a:spLocks noChangeArrowheads="1"/>
          </p:cNvSpPr>
          <p:nvPr/>
        </p:nvSpPr>
        <p:spPr bwMode="auto">
          <a:xfrm>
            <a:off x="152400" y="3533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000">
                <a:solidFill>
                  <a:srgbClr val="0084B4"/>
                </a:solidFill>
                <a:cs typeface="Times New Roman" pitchFamily="18" charset="0"/>
              </a:rPr>
              <a:t>    </a:t>
            </a:r>
            <a:endParaRPr lang="de-DE" altLang="de-DE" sz="1800"/>
          </a:p>
        </p:txBody>
      </p:sp>
      <p:sp>
        <p:nvSpPr>
          <p:cNvPr id="4118" name="Rectangle 41"/>
          <p:cNvSpPr>
            <a:spLocks noChangeArrowheads="1"/>
          </p:cNvSpPr>
          <p:nvPr/>
        </p:nvSpPr>
        <p:spPr bwMode="auto">
          <a:xfrm>
            <a:off x="152400" y="39909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19" name="Rectangle 43"/>
          <p:cNvSpPr>
            <a:spLocks noChangeArrowheads="1"/>
          </p:cNvSpPr>
          <p:nvPr/>
        </p:nvSpPr>
        <p:spPr bwMode="auto">
          <a:xfrm>
            <a:off x="152400" y="4552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2414588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2414588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41458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4145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4145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145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145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145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145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de-DE" sz="1200">
                <a:cs typeface="Times New Roman" pitchFamily="18" charset="0"/>
              </a:rPr>
              <a:t>        </a:t>
            </a:r>
            <a:endParaRPr lang="de-CH" altLang="de-DE" sz="600"/>
          </a:p>
          <a:p>
            <a:pPr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20" name="Rectangle 44"/>
          <p:cNvSpPr>
            <a:spLocks noChangeArrowheads="1"/>
          </p:cNvSpPr>
          <p:nvPr/>
        </p:nvSpPr>
        <p:spPr bwMode="auto">
          <a:xfrm>
            <a:off x="152400" y="4552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CH" altLang="de-DE" sz="600"/>
          </a:p>
          <a:p>
            <a:pPr>
              <a:spcBef>
                <a:spcPct val="0"/>
              </a:spcBef>
              <a:buFontTx/>
              <a:buNone/>
            </a:pPr>
            <a:r>
              <a:rPr lang="de-CH" altLang="de-DE" sz="1800"/>
              <a:t>  </a:t>
            </a:r>
            <a:r>
              <a:rPr lang="de-CH" altLang="de-DE" sz="1000" i="1"/>
              <a:t>  </a:t>
            </a:r>
            <a:r>
              <a:rPr lang="de-CH" altLang="de-DE" sz="600" i="1">
                <a:solidFill>
                  <a:srgbClr val="0044CC"/>
                </a:solidFill>
              </a:rPr>
              <a:t>  </a:t>
            </a:r>
            <a:r>
              <a:rPr lang="de-CH" altLang="de-DE" sz="1800" i="1">
                <a:solidFill>
                  <a:srgbClr val="0044CC"/>
                </a:solidFill>
              </a:rPr>
              <a:t>   </a:t>
            </a:r>
            <a:endParaRPr lang="de-CH" altLang="de-DE" sz="1800"/>
          </a:p>
        </p:txBody>
      </p:sp>
      <p:sp>
        <p:nvSpPr>
          <p:cNvPr id="4124" name="Rectangle 5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25" name="Rectangle 54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26" name="Rectangle 57"/>
          <p:cNvSpPr>
            <a:spLocks noChangeArrowheads="1"/>
          </p:cNvSpPr>
          <p:nvPr/>
        </p:nvSpPr>
        <p:spPr bwMode="auto">
          <a:xfrm>
            <a:off x="0" y="15144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27" name="Rectangle 58"/>
          <p:cNvSpPr>
            <a:spLocks noChangeArrowheads="1"/>
          </p:cNvSpPr>
          <p:nvPr/>
        </p:nvSpPr>
        <p:spPr bwMode="auto">
          <a:xfrm>
            <a:off x="0" y="23241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32" name="Rectangle 7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33" name="Rectangle 7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de-DE" sz="1800"/>
              <a:t/>
            </a:r>
            <a:br>
              <a:rPr lang="de-CH" altLang="de-DE" sz="1800"/>
            </a:br>
            <a:endParaRPr lang="de-CH" altLang="de-DE" sz="1800"/>
          </a:p>
          <a:p>
            <a:pPr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34" name="Rectangle 72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200">
                <a:solidFill>
                  <a:srgbClr val="000000"/>
                </a:solidFill>
                <a:cs typeface="Times New Roman" pitchFamily="18" charset="0"/>
              </a:rPr>
              <a:t>     </a:t>
            </a:r>
            <a:endParaRPr lang="de-DE" altLang="de-DE" sz="1800"/>
          </a:p>
        </p:txBody>
      </p:sp>
      <p:sp>
        <p:nvSpPr>
          <p:cNvPr id="4135" name="Rectangle 73"/>
          <p:cNvSpPr>
            <a:spLocks noChangeArrowheads="1"/>
          </p:cNvSpPr>
          <p:nvPr/>
        </p:nvSpPr>
        <p:spPr bwMode="auto">
          <a:xfrm>
            <a:off x="0" y="97155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200">
                <a:solidFill>
                  <a:srgbClr val="000000"/>
                </a:solidFill>
                <a:cs typeface="Times New Roman" pitchFamily="18" charset="0"/>
              </a:rPr>
              <a:t>           </a:t>
            </a:r>
            <a:endParaRPr lang="de-DE" altLang="de-DE" sz="1800"/>
          </a:p>
        </p:txBody>
      </p:sp>
      <p:sp>
        <p:nvSpPr>
          <p:cNvPr id="4136" name="Rectangle 75"/>
          <p:cNvSpPr>
            <a:spLocks noChangeArrowheads="1"/>
          </p:cNvSpPr>
          <p:nvPr/>
        </p:nvSpPr>
        <p:spPr bwMode="auto">
          <a:xfrm>
            <a:off x="0" y="15811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37" name="Rectangle 76"/>
          <p:cNvSpPr>
            <a:spLocks noChangeArrowheads="1"/>
          </p:cNvSpPr>
          <p:nvPr/>
        </p:nvSpPr>
        <p:spPr bwMode="auto">
          <a:xfrm>
            <a:off x="0" y="2066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2414588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2414588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41458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4145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4145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145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145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145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145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CH" altLang="de-DE" sz="600"/>
          </a:p>
          <a:p>
            <a:pPr>
              <a:spcBef>
                <a:spcPct val="0"/>
              </a:spcBef>
              <a:buFontTx/>
              <a:buNone/>
            </a:pPr>
            <a:r>
              <a:rPr lang="de-CH" altLang="de-DE" sz="1200">
                <a:cs typeface="Times New Roman" pitchFamily="18" charset="0"/>
              </a:rPr>
              <a:t>  </a:t>
            </a:r>
            <a:endParaRPr lang="de-CH" altLang="de-DE" sz="600"/>
          </a:p>
          <a:p>
            <a:pPr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38" name="Rectangle 77"/>
          <p:cNvSpPr>
            <a:spLocks noChangeArrowheads="1"/>
          </p:cNvSpPr>
          <p:nvPr/>
        </p:nvSpPr>
        <p:spPr bwMode="auto">
          <a:xfrm>
            <a:off x="0" y="206692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39" name="Rectangle 79"/>
          <p:cNvSpPr>
            <a:spLocks noChangeArrowheads="1"/>
          </p:cNvSpPr>
          <p:nvPr/>
        </p:nvSpPr>
        <p:spPr bwMode="auto">
          <a:xfrm>
            <a:off x="0" y="2695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2414588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2414588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41458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4145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4145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145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145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145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145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CH" altLang="de-DE" sz="1000"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CH" altLang="de-DE" sz="1000">
                <a:cs typeface="Times New Roman" pitchFamily="18" charset="0"/>
              </a:rPr>
              <a:t>     </a:t>
            </a:r>
            <a:endParaRPr lang="de-CH" altLang="de-DE" sz="600"/>
          </a:p>
          <a:p>
            <a:pPr>
              <a:spcBef>
                <a:spcPct val="0"/>
              </a:spcBef>
              <a:buFontTx/>
              <a:buNone/>
            </a:pPr>
            <a:r>
              <a:rPr lang="de-CH" altLang="de-DE" sz="1000">
                <a:cs typeface="Times New Roman" pitchFamily="18" charset="0"/>
              </a:rPr>
              <a:t>  </a:t>
            </a:r>
            <a:endParaRPr lang="de-CH" altLang="de-DE" sz="600"/>
          </a:p>
          <a:p>
            <a:pPr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40" name="Rectangle 80"/>
          <p:cNvSpPr>
            <a:spLocks noChangeArrowheads="1"/>
          </p:cNvSpPr>
          <p:nvPr/>
        </p:nvSpPr>
        <p:spPr bwMode="auto">
          <a:xfrm>
            <a:off x="0" y="3133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4144" name="Rectangle 90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de-DE" sz="1200">
                <a:cs typeface="Times New Roman" pitchFamily="18" charset="0"/>
              </a:rPr>
              <a:t> </a:t>
            </a:r>
            <a:endParaRPr lang="de-CH" altLang="de-DE" sz="1800"/>
          </a:p>
        </p:txBody>
      </p:sp>
      <p:sp>
        <p:nvSpPr>
          <p:cNvPr id="4145" name="Rectangle 91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CH" altLang="de-DE" sz="600"/>
          </a:p>
          <a:p>
            <a:pPr>
              <a:spcBef>
                <a:spcPct val="0"/>
              </a:spcBef>
              <a:buFontTx/>
              <a:buNone/>
            </a:pPr>
            <a:r>
              <a:rPr lang="de-CH" altLang="de-DE" sz="1800"/>
              <a:t/>
            </a:r>
            <a:br>
              <a:rPr lang="de-CH" altLang="de-DE" sz="1800"/>
            </a:br>
            <a:endParaRPr lang="de-CH" altLang="de-DE" sz="1800"/>
          </a:p>
          <a:p>
            <a:pPr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46" name="Rectangle 92"/>
          <p:cNvSpPr>
            <a:spLocks noChangeArrowheads="1"/>
          </p:cNvSpPr>
          <p:nvPr/>
        </p:nvSpPr>
        <p:spPr bwMode="auto">
          <a:xfrm>
            <a:off x="0" y="8572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47" name="Rectangle 93"/>
          <p:cNvSpPr>
            <a:spLocks noChangeArrowheads="1"/>
          </p:cNvSpPr>
          <p:nvPr/>
        </p:nvSpPr>
        <p:spPr bwMode="auto">
          <a:xfrm>
            <a:off x="0" y="1828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2414588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2414588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41458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4145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4145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145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145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145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145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CH" altLang="de-DE" sz="1800"/>
          </a:p>
          <a:p>
            <a:pPr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48" name="Rectangle 94"/>
          <p:cNvSpPr>
            <a:spLocks noChangeArrowheads="1"/>
          </p:cNvSpPr>
          <p:nvPr/>
        </p:nvSpPr>
        <p:spPr bwMode="auto">
          <a:xfrm>
            <a:off x="0" y="2486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de-DE" sz="1200">
                <a:solidFill>
                  <a:srgbClr val="0044CC"/>
                </a:solidFill>
                <a:cs typeface="Times New Roman" pitchFamily="18" charset="0"/>
              </a:rPr>
              <a:t>   </a:t>
            </a:r>
            <a:endParaRPr lang="de-CH" altLang="de-DE" sz="180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-36512" y="-99392"/>
            <a:ext cx="1152128" cy="7641110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76200">
            <a:solidFill>
              <a:srgbClr val="FFFFFF"/>
            </a:solidFill>
            <a:miter lim="800000"/>
            <a:headEnd/>
            <a:tailEnd/>
          </a:ln>
        </p:spPr>
        <p:txBody>
          <a:bodyPr vert="vert270" upright="1"/>
          <a:lstStyle/>
          <a:p>
            <a:pPr>
              <a:spcAft>
                <a:spcPts val="0"/>
              </a:spcAft>
              <a:defRPr/>
            </a:pPr>
            <a:r>
              <a:rPr lang="de-CH" sz="1200" dirty="0">
                <a:solidFill>
                  <a:srgbClr val="FFFFFF"/>
                </a:solidFill>
                <a:latin typeface="Tahoma"/>
                <a:ea typeface="Times New Roman"/>
              </a:rPr>
              <a:t>                    </a:t>
            </a:r>
          </a:p>
          <a:p>
            <a:pPr>
              <a:spcAft>
                <a:spcPts val="0"/>
              </a:spcAft>
              <a:defRPr/>
            </a:pPr>
            <a:r>
              <a:rPr lang="de-CH" sz="3600" dirty="0">
                <a:solidFill>
                  <a:srgbClr val="FFFFFF"/>
                </a:solidFill>
                <a:latin typeface="Tahoma"/>
                <a:ea typeface="Times New Roman"/>
              </a:rPr>
              <a:t>                   Schule trifft Wirtschaft </a:t>
            </a:r>
            <a:endParaRPr lang="de-CH" sz="1200" dirty="0">
              <a:latin typeface="Times New Roman"/>
              <a:ea typeface="Times New Roman"/>
            </a:endParaRPr>
          </a:p>
        </p:txBody>
      </p:sp>
      <p:sp>
        <p:nvSpPr>
          <p:cNvPr id="4158" name="Textfeld 4148"/>
          <p:cNvSpPr txBox="1">
            <a:spLocks noChangeArrowheads="1"/>
          </p:cNvSpPr>
          <p:nvPr/>
        </p:nvSpPr>
        <p:spPr bwMode="auto">
          <a:xfrm>
            <a:off x="8042275" y="5589588"/>
            <a:ext cx="865188" cy="184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600"/>
          </a:p>
        </p:txBody>
      </p:sp>
      <p:pic>
        <p:nvPicPr>
          <p:cNvPr id="41" name="Picture 4" descr="LPlus logo ne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3" y="227484"/>
            <a:ext cx="295275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 descr="http://www.kulturagenda.baden.ch/pictures/logo_baden_redesign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949280"/>
            <a:ext cx="1333500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hteck 34"/>
          <p:cNvSpPr/>
          <p:nvPr/>
        </p:nvSpPr>
        <p:spPr>
          <a:xfrm>
            <a:off x="7176095" y="5595337"/>
            <a:ext cx="172819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600" b="1" dirty="0" smtClean="0"/>
              <a:t>  </a:t>
            </a:r>
            <a:r>
              <a:rPr lang="de-CH" sz="1700" b="1" dirty="0" err="1" smtClean="0"/>
              <a:t>Pfaffechappe</a:t>
            </a:r>
            <a:endParaRPr lang="de-CH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-36512" y="-99392"/>
            <a:ext cx="1440160" cy="7641110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76200">
            <a:solidFill>
              <a:srgbClr val="FFFFFF"/>
            </a:solidFill>
            <a:miter lim="800000"/>
            <a:headEnd/>
            <a:tailEnd/>
          </a:ln>
        </p:spPr>
        <p:txBody>
          <a:bodyPr vert="vert270" upright="1"/>
          <a:lstStyle/>
          <a:p>
            <a:pPr>
              <a:spcAft>
                <a:spcPts val="0"/>
              </a:spcAft>
              <a:defRPr/>
            </a:pPr>
            <a:r>
              <a:rPr lang="de-CH" sz="1200" dirty="0">
                <a:solidFill>
                  <a:srgbClr val="FFFFFF"/>
                </a:solidFill>
                <a:latin typeface="Tahoma"/>
                <a:ea typeface="Times New Roman"/>
              </a:rPr>
              <a:t>                    </a:t>
            </a:r>
          </a:p>
          <a:p>
            <a:pPr>
              <a:spcAft>
                <a:spcPts val="0"/>
              </a:spcAft>
              <a:defRPr/>
            </a:pPr>
            <a:r>
              <a:rPr lang="de-CH" sz="3600" dirty="0">
                <a:solidFill>
                  <a:srgbClr val="FFFFFF"/>
                </a:solidFill>
                <a:latin typeface="Tahoma"/>
                <a:ea typeface="Times New Roman"/>
              </a:rPr>
              <a:t>                   Schule trifft Wirtschaft </a:t>
            </a:r>
            <a:endParaRPr lang="de-CH" sz="1200" dirty="0">
              <a:latin typeface="Times New Roman"/>
              <a:ea typeface="Times New Roman"/>
            </a:endParaRPr>
          </a:p>
        </p:txBody>
      </p:sp>
      <p:sp>
        <p:nvSpPr>
          <p:cNvPr id="15363" name="AutoShape 15" descr="data:image/jpeg;base64,/9j/4AAQSkZJRgABAQAAAQABAAD/2wCEAAkGBhQQEBQUERQVFBUUGBQaFxQVFhYZGBUaFBcVGBsXFhYZHicgGxwnHBgYIjEhLCcpLjgsGCo0NzAqNiYrLCkBCQoKDgwOGg8PGjYkHSQvLSwtKikxKiwvNTUsKjAsLCopMC0qLCwpLDE1LCkpMiosLSwpLC80LCkpKSkpKi0pLP/AABEIAFAAoAMBIgACEQEDEQH/xAAbAAEAAgMBAQAAAAAAAAAAAAAAAQUEBgcDAv/EADkQAAIBAwIDAwoFAwUBAAAAAAECAwAEEQUSBiExE0FRBxYiMlRhkZPR0hVTcZLBFCOBQlVioeEz/8QAGwEAAQUBAQAAAAAAAAAAAAAAAAECAwQFBgf/xAAsEQACAQMDAgQFBQAAAAAAAAAAAQIDERIEIVETMRQigZEFFUFhoSNSYrHR/9oADAMBAAIRAxEAPwDuNKUoAVFM1U65xRBZrmZ8HuQc2P6Cmykoq7HwpyqSxgrstqVzO88rbZPZQDb3F25n/A6fGvqx8rRz/eh5eMZ6f4P1qt4yje1zU+S6zHLA6WKVVaHxLBeKTC4JHVTyYfqKtM1ZjJSV0Zc4SpyxkrMmlRmmacMJpUbqZoAmlKjNAE0pmmaAFKUoAUpSgBUGlQTQBS8W8QCyty/VzyRfFj/FcTvLx5naSRizMckn+PAVu3lPaWa4REjkZY1zlY3I3N7wMdAK0v8ADJvyZvlSfbWJrZVJzxS2R3fwKlQoUFUk1k/uY1TWR+FzfkzfKk+2p/DJvyZvlSfbVDpT4Oi8TR/evdHzp+oPbyLJE21l7/4PiK7dwtr4vbdZBybo6+DDqP5rif4ZN+TN8qT7a3XyXvLFPJG6SKrrkbo3A3L7yMdK0NDKpCeLWzOc+PUaFaj1YNZLg2CXXJW1xLZXxCluzyIADlmPoknGR8axoOJpJZUEd5bkSXbIiiKTJjiUF4gcevz69OfXurFs1uY9buZTaStHMI4kn9HYioM7zzyQTyxVBoPDN6+1GgeE20d+VkcgCSa53hSmD0AI5+6upVONt2uy4PPXJmy8Y8exi1c2U4DpPDG0gA2pvbLekwwfRVuYzWVf8VC4FqbK7iVZJyjM6MTKIgS6x8scwDzOBjoa1vT9Fnkt9MhNm8SwTs0wYLhuzQ4dgDzDFiP8fpWNpXDd1GlszW8m5IdQlZcAYmnOEQDOA2Onup3Tppd99+BMpG/afx7ZTvsinVjtdz1G1Y/WLEjlgc/0qdP48spy3ZTqdiNI2cgIikAsxI5dR8a5v5p3KQsBD2bJp8cSsdq9pNM6s6hs83xlf84768002W6j1BYYGjkiisoBCNm/apDSKSpwW9Dpn3Unh6Tu09hepI6XHx7ZNC0wmHZq6oxIYbWb1cgjIB658OdW+m6mlzEssR3I+SrYIyASM4PdyrmcnC00qwf2LgdvdxvP27IzCK3QqjSBcBc8uXurqaKAAAMAdwqvWhCK8ruSQk29z0pUZpmq5ITSlKAPG6tFlRkcblYYIPeD3cqp/Miz/IX4v91X1QaVNrsI0mc24p4XmSYCztkMW0d2cNk55s/6VTfgF/7Kn7V++uh8XaLNcxr/AE8pidTnO5lDA9Qdv/Vab5qah7avzpPpVKq6ils36M39HOm6STwTXKd/wV34Bf8AsiftX76fgGoeyJ+1fvqx81NQ9tX50n0p5qah7avzpPpUWVT+Xui5+lzD2kV34Bf+yJ+1fvq54W4ZlaV/662RYghIOMekCO9X8M1j+aeoe2r86T6VtvD+mvaWshvZu0zuZ2ZmKqgHTLe7NTUXUcldv3KetnTVJqODb4Tv+TXOH1tb2ciLTj/T5kVboudrGP8A4ZyAT0NZ/EGm2VpJbRi0WRrmURj02G0d7HnzwO6tKi1hrFdRj0647W1SESRsOYhklcDCt0zgn4Z68zOsWMIFqlvNI6R215dvMsmWLFNpIfntBdAMDxPfW90fNduy9ePqcvnt2OnDgmy/IX4v9awtZ4as7e3klFoZSi5Ece8s3uUZrmF9kwKGmkBt9NiYbJCuZLmT0UbnzBV15V73MMkS3cYmlJZ9OttzyMzB32s+DnoAcAeFNWnffP8AsXP7G6cR2dnBpTyvZsolEJaHeUfduBUb8naVJPMVfadwXapbiLssqzdo292Zi5GNzPnJODiuYak6Xd6yvK7StfwwLDvOBbw7dxZP13c/Gu3qKirp04pX3e4+HmbKPzHs/Z1+L/Wp8yLP8hfi/wBavaZqrnLklxXBXaZoUNsW7GMJuxuwTz25x1PvPxqwqM18NOo6kDr1I7utN3Ydj1pVfp2tR3BPY5dFyO1A9AkdQrf6seI5VYChpruKKUpQB8smRg99c517ycW0bPK0/YRk9NilVz3Zx0zXSK85YwwIYAg9Qe+o6lOM1uWdPqamnleDtycfPDOn/wC4L+1fpTzY0/8A3Bf2r9K3HVPJjbysWjLxE9yY2/Bs4ppfkxtoWDOWmI6ByNv7R1qj0J3tirepv/MaWGXVlfi0f8Kzh/yc2zssqzGeMHkNoCsR4nvFdCeAMpVgCpGCCMgg9xFI4wowBgDoB3V91ep01BbHP6jU1NRK83cw4NFgjjaNIo1RvWRUUK2eXMAYNQmhwAYEMQAUpjs09QnJTp6pPPHSs6lS5MrWRhHRYCCDDFhggP8AbTmExtB5c9uBjw7qPo8JJJijJLBySi83HIOeXNgO/rWbVRrPEkVqyq25mboqjJA72Pgo8aSU8VdsfCm5vGKuz3Ok26ydr2UQkLZ7TYgbceWd2M57utZ2a0HXOKkM9uZMtHbh7iV0VljC7SsJy/rZZsYGeeOdetjqt/ehQYzbxPMQZIvXWJUDA5fuZvR3gZ5HA6VMqUpRUm9iJyxbj9TcYNQR3dEYFoyA4H+ksMgH3451rF95QUhjnmbDIrBYEX1pvSMe/J5BTIGA9yk1HD3Dd3bzsZZt8c4uGkUHGx3cFGTlljsGCSeWKtdC4ThtIezGZemWlwzHZ6g6Ywo6f+0tqcXvuJeTNT1DiK4nEi7nR2gjCw2w3jtpj/8AOSQjcj7Ry6BVJJ54rOg8nHaTSvcyZRo1iijjLZijwu5AzZ5HDKT3hueDW6W9mke7YqruYs20Abmbqx8SfGvYUOu1tFWBQ5POC3VFCoAqqAAoGAAOgAr1pSoCQUpSgBSlKAFKUoAUpSgBSlKAINa5qnBUc8kkpZizqVwxyoz4Dw92cVsdMU2UVLZklOrKm7xdih0nRWW5nkkHo7YYohkEdnGuScdxLs3wFXwFAKmnt3IxSlKQBSlKAFKUoA//2Q=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15364" name="AutoShape 17" descr="data:image/jpeg;base64,/9j/4AAQSkZJRgABAQAAAQABAAD/2wCEAAkGBhQQEBQUERQVFBUUGBQaFxQVFhYZGBUaFBcVGBsXFhYZHicgGxwnHBgYIjEhLCcpLjgsGCo0NzAqNiYrLCkBCQoKDgwOGg8PGjYkHSQvLSwtKikxKiwvNTUsKjAsLCopMC0qLCwpLDE1LCkpMiosLSwpLC80LCkpKSkpKi0pLP/AABEIAFAAoAMBIgACEQEDEQH/xAAbAAEAAgMBAQAAAAAAAAAAAAAAAQUEBgcDAv/EADkQAAIBAwIDAwoFAwUBAAAAAAECAwAEEQUSBiExE0FRBxYiMlRhkZPR0hVTcZLBFCOBQlVioeEz/8QAGwEAAQUBAQAAAAAAAAAAAAAAAAECAwQFBgf/xAAsEQACAQMDAgQFBQAAAAAAAAAAAQIDERIEIVETMRQigZEFFUFhoSNSYrHR/9oADAMBAAIRAxEAPwDuNKUoAVFM1U65xRBZrmZ8HuQc2P6Cmykoq7HwpyqSxgrstqVzO88rbZPZQDb3F25n/A6fGvqx8rRz/eh5eMZ6f4P1qt4yje1zU+S6zHLA6WKVVaHxLBeKTC4JHVTyYfqKtM1ZjJSV0Zc4SpyxkrMmlRmmacMJpUbqZoAmlKjNAE0pmmaAFKUoAUpSgBUGlQTQBS8W8QCyty/VzyRfFj/FcTvLx5naSRizMckn+PAVu3lPaWa4REjkZY1zlY3I3N7wMdAK0v8ADJvyZvlSfbWJrZVJzxS2R3fwKlQoUFUk1k/uY1TWR+FzfkzfKk+2p/DJvyZvlSfbVDpT4Oi8TR/evdHzp+oPbyLJE21l7/4PiK7dwtr4vbdZBybo6+DDqP5rif4ZN+TN8qT7a3XyXvLFPJG6SKrrkbo3A3L7yMdK0NDKpCeLWzOc+PUaFaj1YNZLg2CXXJW1xLZXxCluzyIADlmPoknGR8axoOJpJZUEd5bkSXbIiiKTJjiUF4gcevz69OfXurFs1uY9buZTaStHMI4kn9HYioM7zzyQTyxVBoPDN6+1GgeE20d+VkcgCSa53hSmD0AI5+6upVONt2uy4PPXJmy8Y8exi1c2U4DpPDG0gA2pvbLekwwfRVuYzWVf8VC4FqbK7iVZJyjM6MTKIgS6x8scwDzOBjoa1vT9Fnkt9MhNm8SwTs0wYLhuzQ4dgDzDFiP8fpWNpXDd1GlszW8m5IdQlZcAYmnOEQDOA2Onup3Tppd99+BMpG/afx7ZTvsinVjtdz1G1Y/WLEjlgc/0qdP48spy3ZTqdiNI2cgIikAsxI5dR8a5v5p3KQsBD2bJp8cSsdq9pNM6s6hs83xlf84768002W6j1BYYGjkiisoBCNm/apDSKSpwW9Dpn3Unh6Tu09hepI6XHx7ZNC0wmHZq6oxIYbWb1cgjIB658OdW+m6mlzEssR3I+SrYIyASM4PdyrmcnC00qwf2LgdvdxvP27IzCK3QqjSBcBc8uXurqaKAAAMAdwqvWhCK8ruSQk29z0pUZpmq5ITSlKAPG6tFlRkcblYYIPeD3cqp/Miz/IX4v91X1QaVNrsI0mc24p4XmSYCztkMW0d2cNk55s/6VTfgF/7Kn7V++uh8XaLNcxr/AE8pidTnO5lDA9Qdv/Vab5qah7avzpPpVKq6ils36M39HOm6STwTXKd/wV34Bf8AsiftX76fgGoeyJ+1fvqx81NQ9tX50n0p5qah7avzpPpUWVT+Xui5+lzD2kV34Bf+yJ+1fvq54W4ZlaV/662RYghIOMekCO9X8M1j+aeoe2r86T6VtvD+mvaWshvZu0zuZ2ZmKqgHTLe7NTUXUcldv3KetnTVJqODb4Tv+TXOH1tb2ciLTj/T5kVboudrGP8A4ZyAT0NZ/EGm2VpJbRi0WRrmURj02G0d7HnzwO6tKi1hrFdRj0647W1SESRsOYhklcDCt0zgn4Z68zOsWMIFqlvNI6R215dvMsmWLFNpIfntBdAMDxPfW90fNduy9ePqcvnt2OnDgmy/IX4v9awtZ4as7e3klFoZSi5Ece8s3uUZrmF9kwKGmkBt9NiYbJCuZLmT0UbnzBV15V73MMkS3cYmlJZ9OttzyMzB32s+DnoAcAeFNWnffP8AsXP7G6cR2dnBpTyvZsolEJaHeUfduBUb8naVJPMVfadwXapbiLssqzdo292Zi5GNzPnJODiuYak6Xd6yvK7StfwwLDvOBbw7dxZP13c/Gu3qKirp04pX3e4+HmbKPzHs/Z1+L/Wp8yLP8hfi/wBavaZqrnLklxXBXaZoUNsW7GMJuxuwTz25x1PvPxqwqM18NOo6kDr1I7utN3Ydj1pVfp2tR3BPY5dFyO1A9AkdQrf6seI5VYChpruKKUpQB8smRg99c517ycW0bPK0/YRk9NilVz3Zx0zXSK85YwwIYAg9Qe+o6lOM1uWdPqamnleDtycfPDOn/wC4L+1fpTzY0/8A3Bf2r9K3HVPJjbysWjLxE9yY2/Bs4ppfkxtoWDOWmI6ByNv7R1qj0J3tirepv/MaWGXVlfi0f8Kzh/yc2zssqzGeMHkNoCsR4nvFdCeAMpVgCpGCCMgg9xFI4wowBgDoB3V91ep01BbHP6jU1NRK83cw4NFgjjaNIo1RvWRUUK2eXMAYNQmhwAYEMQAUpjs09QnJTp6pPPHSs6lS5MrWRhHRYCCDDFhggP8AbTmExtB5c9uBjw7qPo8JJJijJLBySi83HIOeXNgO/rWbVRrPEkVqyq25mboqjJA72Pgo8aSU8VdsfCm5vGKuz3Ok26ydr2UQkLZ7TYgbceWd2M57utZ2a0HXOKkM9uZMtHbh7iV0VljC7SsJy/rZZsYGeeOdetjqt/ehQYzbxPMQZIvXWJUDA5fuZvR3gZ5HA6VMqUpRUm9iJyxbj9TcYNQR3dEYFoyA4H+ksMgH3451rF95QUhjnmbDIrBYEX1pvSMe/J5BTIGA9yk1HD3Dd3bzsZZt8c4uGkUHGx3cFGTlljsGCSeWKtdC4ThtIezGZemWlwzHZ6g6Ywo6f+0tqcXvuJeTNT1DiK4nEi7nR2gjCw2w3jtpj/8AOSQjcj7Ry6BVJJ54rOg8nHaTSvcyZRo1iijjLZijwu5AzZ5HDKT3hueDW6W9mke7YqruYs20Abmbqx8SfGvYUOu1tFWBQ5POC3VFCoAqqAAoGAAOgAr1pSoCQUpSgBSlKAFKUoAUpSgBSlKAINa5qnBUc8kkpZizqVwxyoz4Dw92cVsdMU2UVLZklOrKm7xdih0nRWW5nkkHo7YYohkEdnGuScdxLs3wFXwFAKmnt3IxSlKQBSlKAFKUoA//2Q=="/>
          <p:cNvSpPr>
            <a:spLocks noChangeAspect="1" noChangeArrowheads="1"/>
          </p:cNvSpPr>
          <p:nvPr/>
        </p:nvSpPr>
        <p:spPr bwMode="auto">
          <a:xfrm>
            <a:off x="2159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1560513" y="540544"/>
            <a:ext cx="57483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de-DE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Ein voller Erfolg</a:t>
            </a:r>
            <a:endParaRPr lang="de-DE" altLang="de-DE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4"/>
          <p:cNvSpPr txBox="1">
            <a:spLocks noChangeArrowheads="1"/>
          </p:cNvSpPr>
          <p:nvPr/>
        </p:nvSpPr>
        <p:spPr bwMode="auto">
          <a:xfrm>
            <a:off x="1548110" y="1557947"/>
            <a:ext cx="7632402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  <a:defRPr/>
            </a:pPr>
            <a:r>
              <a:rPr lang="de-CH" dirty="0" smtClean="0">
                <a:solidFill>
                  <a:schemeClr val="accent2"/>
                </a:solidFill>
              </a:rPr>
              <a:t>Simultanes Bewerben: 	140 Test-Vorstellungsgespräche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de-CH" dirty="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de-CH" dirty="0" smtClean="0">
                <a:solidFill>
                  <a:schemeClr val="accent2"/>
                </a:solidFill>
              </a:rPr>
              <a:t>14 Referenten:      	aus </a:t>
            </a:r>
            <a:r>
              <a:rPr lang="de-CH" dirty="0">
                <a:solidFill>
                  <a:schemeClr val="accent2"/>
                </a:solidFill>
              </a:rPr>
              <a:t>Wirtschaft, </a:t>
            </a:r>
            <a:r>
              <a:rPr lang="de-CH" dirty="0" smtClean="0">
                <a:solidFill>
                  <a:schemeClr val="accent2"/>
                </a:solidFill>
              </a:rPr>
              <a:t>Gewerbe, </a:t>
            </a:r>
          </a:p>
          <a:p>
            <a:pPr marL="0" indent="0" eaLnBrk="1" hangingPunct="1">
              <a:defRPr/>
            </a:pPr>
            <a:r>
              <a:rPr lang="de-CH" dirty="0" smtClean="0">
                <a:solidFill>
                  <a:schemeClr val="accent2"/>
                </a:solidFill>
              </a:rPr>
              <a:t>		              </a:t>
            </a:r>
            <a:r>
              <a:rPr lang="de-CH" spc="-40" dirty="0" smtClean="0">
                <a:solidFill>
                  <a:schemeClr val="accent2"/>
                </a:solidFill>
              </a:rPr>
              <a:t>Berufs- </a:t>
            </a:r>
            <a:r>
              <a:rPr lang="de-CH" spc="-40" dirty="0">
                <a:solidFill>
                  <a:schemeClr val="accent2"/>
                </a:solidFill>
              </a:rPr>
              <a:t>und </a:t>
            </a:r>
            <a:r>
              <a:rPr lang="de-CH" spc="-40" dirty="0" smtClean="0">
                <a:solidFill>
                  <a:schemeClr val="accent2"/>
                </a:solidFill>
              </a:rPr>
              <a:t>Persönlichkeitsbildung</a:t>
            </a:r>
          </a:p>
          <a:p>
            <a:pPr marL="0" indent="0" eaLnBrk="1" hangingPunct="1">
              <a:defRPr/>
            </a:pPr>
            <a:endParaRPr lang="de-CH" dirty="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de-CH" dirty="0" err="1" smtClean="0">
                <a:solidFill>
                  <a:schemeClr val="accent2"/>
                </a:solidFill>
              </a:rPr>
              <a:t>Rent</a:t>
            </a:r>
            <a:r>
              <a:rPr lang="de-CH" dirty="0" smtClean="0">
                <a:solidFill>
                  <a:schemeClr val="accent2"/>
                </a:solidFill>
              </a:rPr>
              <a:t> </a:t>
            </a:r>
            <a:r>
              <a:rPr lang="de-CH" dirty="0">
                <a:solidFill>
                  <a:schemeClr val="accent2"/>
                </a:solidFill>
              </a:rPr>
              <a:t>a </a:t>
            </a:r>
            <a:r>
              <a:rPr lang="de-CH" dirty="0" smtClean="0">
                <a:solidFill>
                  <a:schemeClr val="accent2"/>
                </a:solidFill>
              </a:rPr>
              <a:t>Stift/Boss</a:t>
            </a:r>
            <a:r>
              <a:rPr lang="de-CH" dirty="0">
                <a:solidFill>
                  <a:schemeClr val="accent2"/>
                </a:solidFill>
              </a:rPr>
              <a:t>	</a:t>
            </a:r>
            <a:r>
              <a:rPr lang="de-CH" dirty="0" smtClean="0">
                <a:solidFill>
                  <a:schemeClr val="accent2"/>
                </a:solidFill>
              </a:rPr>
              <a:t>10 Lernende</a:t>
            </a:r>
            <a:r>
              <a:rPr lang="de-CH" dirty="0">
                <a:solidFill>
                  <a:schemeClr val="accent2"/>
                </a:solidFill>
              </a:rPr>
              <a:t> </a:t>
            </a:r>
            <a:r>
              <a:rPr lang="de-CH" dirty="0" smtClean="0">
                <a:solidFill>
                  <a:schemeClr val="accent2"/>
                </a:solidFill>
              </a:rPr>
              <a:t>&amp; Ausbildner</a:t>
            </a:r>
            <a:r>
              <a:rPr lang="de-CH" spc="-20" dirty="0" smtClean="0">
                <a:solidFill>
                  <a:schemeClr val="accent2"/>
                </a:solidFill>
              </a:rPr>
              <a:t>,	 			    		Div. Berufsbilder</a:t>
            </a:r>
            <a:endParaRPr lang="de-CH" dirty="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endParaRPr lang="de-CH" dirty="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de-CH" dirty="0" smtClean="0">
                <a:solidFill>
                  <a:schemeClr val="accent2"/>
                </a:solidFill>
              </a:rPr>
              <a:t>Gateway:		Berufswahlanalyse, ~ 140 Schüler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de-CH" dirty="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de-CH" dirty="0" smtClean="0">
                <a:solidFill>
                  <a:schemeClr val="accent2"/>
                </a:solidFill>
              </a:rPr>
              <a:t>Networking: 		Schulleitung, Lehrpersonen, Schüler </a:t>
            </a:r>
          </a:p>
          <a:p>
            <a:pPr marL="0" indent="0" eaLnBrk="1" hangingPunct="1">
              <a:defRPr/>
            </a:pPr>
            <a:r>
              <a:rPr lang="de-CH" dirty="0">
                <a:solidFill>
                  <a:schemeClr val="accent2"/>
                </a:solidFill>
              </a:rPr>
              <a:t>	</a:t>
            </a:r>
            <a:r>
              <a:rPr lang="de-CH" dirty="0" smtClean="0">
                <a:solidFill>
                  <a:schemeClr val="accent2"/>
                </a:solidFill>
              </a:rPr>
              <a:t>		und Schülerinnen, Wirtschaft, </a:t>
            </a:r>
            <a:r>
              <a:rPr lang="de-CH" dirty="0" smtClean="0">
                <a:solidFill>
                  <a:schemeClr val="accent2"/>
                </a:solidFill>
              </a:rPr>
              <a:t>Betriebe,</a:t>
            </a:r>
            <a:endParaRPr lang="de-CH" dirty="0" smtClean="0">
              <a:solidFill>
                <a:schemeClr val="accent2"/>
              </a:solidFill>
            </a:endParaRPr>
          </a:p>
          <a:p>
            <a:pPr marL="0" indent="0" eaLnBrk="1" hangingPunct="1">
              <a:defRPr/>
            </a:pPr>
            <a:r>
              <a:rPr lang="de-CH" dirty="0">
                <a:solidFill>
                  <a:schemeClr val="accent2"/>
                </a:solidFill>
              </a:rPr>
              <a:t>	</a:t>
            </a:r>
            <a:r>
              <a:rPr lang="de-CH" dirty="0" smtClean="0">
                <a:solidFill>
                  <a:schemeClr val="accent2"/>
                </a:solidFill>
              </a:rPr>
              <a:t>		</a:t>
            </a:r>
            <a:r>
              <a:rPr lang="de-CH" dirty="0" smtClean="0">
                <a:solidFill>
                  <a:schemeClr val="accent2"/>
                </a:solidFill>
              </a:rPr>
              <a:t>Verbände </a:t>
            </a:r>
            <a:r>
              <a:rPr lang="de-CH" dirty="0" smtClean="0">
                <a:solidFill>
                  <a:schemeClr val="accent2"/>
                </a:solidFill>
              </a:rPr>
              <a:t>usw.</a:t>
            </a:r>
          </a:p>
          <a:p>
            <a:pPr marL="0" indent="0" eaLnBrk="1" hangingPunct="1">
              <a:defRPr/>
            </a:pPr>
            <a:r>
              <a:rPr lang="de-CH" dirty="0">
                <a:solidFill>
                  <a:schemeClr val="accent2"/>
                </a:solidFill>
                <a:sym typeface="Wingdings"/>
              </a:rPr>
              <a:t>	</a:t>
            </a:r>
            <a:r>
              <a:rPr lang="de-CH" dirty="0" smtClean="0">
                <a:solidFill>
                  <a:schemeClr val="accent2"/>
                </a:solidFill>
                <a:sym typeface="Wingdings"/>
              </a:rPr>
              <a:t>		</a:t>
            </a:r>
            <a:r>
              <a:rPr lang="de-CH" dirty="0" smtClean="0">
                <a:solidFill>
                  <a:schemeClr val="accent2"/>
                </a:solidFill>
              </a:rPr>
              <a:t> über diesen Anlass hinaus.</a:t>
            </a:r>
            <a:endParaRPr lang="de-CH" sz="2400" dirty="0" smtClean="0"/>
          </a:p>
          <a:p>
            <a:pPr marL="0" indent="0" eaLnBrk="1" hangingPunct="1">
              <a:defRPr/>
            </a:pPr>
            <a:r>
              <a:rPr lang="de-CH" sz="800" dirty="0" smtClean="0"/>
              <a:t> </a:t>
            </a:r>
          </a:p>
        </p:txBody>
      </p:sp>
      <p:pic>
        <p:nvPicPr>
          <p:cNvPr id="12" name="Picture 2" descr="http://www.kulturagenda.baden.ch/pictures/logo_baden_redesign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949280"/>
            <a:ext cx="1333500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eck 12"/>
          <p:cNvSpPr/>
          <p:nvPr/>
        </p:nvSpPr>
        <p:spPr>
          <a:xfrm>
            <a:off x="7176095" y="5595337"/>
            <a:ext cx="172819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600" b="1" dirty="0" smtClean="0"/>
              <a:t>  </a:t>
            </a:r>
            <a:r>
              <a:rPr lang="de-CH" sz="1700" b="1" dirty="0" err="1" smtClean="0"/>
              <a:t>Pfaffechappe</a:t>
            </a:r>
            <a:endParaRPr lang="de-CH" sz="1700" dirty="0"/>
          </a:p>
        </p:txBody>
      </p:sp>
      <p:pic>
        <p:nvPicPr>
          <p:cNvPr id="14" name="Picture 4" descr="LPlus logo n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3" y="227484"/>
            <a:ext cx="295275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33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15" descr="data:image/jpeg;base64,/9j/4AAQSkZJRgABAQAAAQABAAD/2wCEAAkGBhQQEBQUERQVFBUUGBQaFxQVFhYZGBUaFBcVGBsXFhYZHicgGxwnHBgYIjEhLCcpLjgsGCo0NzAqNiYrLCkBCQoKDgwOGg8PGjYkHSQvLSwtKikxKiwvNTUsKjAsLCopMC0qLCwpLDE1LCkpMiosLSwpLC80LCkpKSkpKi0pLP/AABEIAFAAoAMBIgACEQEDEQH/xAAbAAEAAgMBAQAAAAAAAAAAAAAAAQUEBgcDAv/EADkQAAIBAwIDAwoFAwUBAAAAAAECAwAEEQUSBiExE0FRBxYiMlRhkZPR0hVTcZLBFCOBQlVioeEz/8QAGwEAAQUBAQAAAAAAAAAAAAAAAAECAwQFBgf/xAAsEQACAQMDAgQFBQAAAAAAAAAAAQIDERIEIVETMRQigZEFFUFhoSNSYrHR/9oADAMBAAIRAxEAPwDuNKUoAVFM1U65xRBZrmZ8HuQc2P6Cmykoq7HwpyqSxgrstqVzO88rbZPZQDb3F25n/A6fGvqx8rRz/eh5eMZ6f4P1qt4yje1zU+S6zHLA6WKVVaHxLBeKTC4JHVTyYfqKtM1ZjJSV0Zc4SpyxkrMmlRmmacMJpUbqZoAmlKjNAE0pmmaAFKUoAUpSgBUGlQTQBS8W8QCyty/VzyRfFj/FcTvLx5naSRizMckn+PAVu3lPaWa4REjkZY1zlY3I3N7wMdAK0v8ADJvyZvlSfbWJrZVJzxS2R3fwKlQoUFUk1k/uY1TWR+FzfkzfKk+2p/DJvyZvlSfbVDpT4Oi8TR/evdHzp+oPbyLJE21l7/4PiK7dwtr4vbdZBybo6+DDqP5rif4ZN+TN8qT7a3XyXvLFPJG6SKrrkbo3A3L7yMdK0NDKpCeLWzOc+PUaFaj1YNZLg2CXXJW1xLZXxCluzyIADlmPoknGR8axoOJpJZUEd5bkSXbIiiKTJjiUF4gcevz69OfXurFs1uY9buZTaStHMI4kn9HYioM7zzyQTyxVBoPDN6+1GgeE20d+VkcgCSa53hSmD0AI5+6upVONt2uy4PPXJmy8Y8exi1c2U4DpPDG0gA2pvbLekwwfRVuYzWVf8VC4FqbK7iVZJyjM6MTKIgS6x8scwDzOBjoa1vT9Fnkt9MhNm8SwTs0wYLhuzQ4dgDzDFiP8fpWNpXDd1GlszW8m5IdQlZcAYmnOEQDOA2Onup3Tppd99+BMpG/afx7ZTvsinVjtdz1G1Y/WLEjlgc/0qdP48spy3ZTqdiNI2cgIikAsxI5dR8a5v5p3KQsBD2bJp8cSsdq9pNM6s6hs83xlf84768002W6j1BYYGjkiisoBCNm/apDSKSpwW9Dpn3Unh6Tu09hepI6XHx7ZNC0wmHZq6oxIYbWb1cgjIB658OdW+m6mlzEssR3I+SrYIyASM4PdyrmcnC00qwf2LgdvdxvP27IzCK3QqjSBcBc8uXurqaKAAAMAdwqvWhCK8ruSQk29z0pUZpmq5ITSlKAPG6tFlRkcblYYIPeD3cqp/Miz/IX4v91X1QaVNrsI0mc24p4XmSYCztkMW0d2cNk55s/6VTfgF/7Kn7V++uh8XaLNcxr/AE8pidTnO5lDA9Qdv/Vab5qah7avzpPpVKq6ils36M39HOm6STwTXKd/wV34Bf8AsiftX76fgGoeyJ+1fvqx81NQ9tX50n0p5qah7avzpPpUWVT+Xui5+lzD2kV34Bf+yJ+1fvq54W4ZlaV/662RYghIOMekCO9X8M1j+aeoe2r86T6VtvD+mvaWshvZu0zuZ2ZmKqgHTLe7NTUXUcldv3KetnTVJqODb4Tv+TXOH1tb2ciLTj/T5kVboudrGP8A4ZyAT0NZ/EGm2VpJbRi0WRrmURj02G0d7HnzwO6tKi1hrFdRj0647W1SESRsOYhklcDCt0zgn4Z68zOsWMIFqlvNI6R215dvMsmWLFNpIfntBdAMDxPfW90fNduy9ePqcvnt2OnDgmy/IX4v9awtZ4as7e3klFoZSi5Ece8s3uUZrmF9kwKGmkBt9NiYbJCuZLmT0UbnzBV15V73MMkS3cYmlJZ9OttzyMzB32s+DnoAcAeFNWnffP8AsXP7G6cR2dnBpTyvZsolEJaHeUfduBUb8naVJPMVfadwXapbiLssqzdo292Zi5GNzPnJODiuYak6Xd6yvK7StfwwLDvOBbw7dxZP13c/Gu3qKirp04pX3e4+HmbKPzHs/Z1+L/Wp8yLP8hfi/wBavaZqrnLklxXBXaZoUNsW7GMJuxuwTz25x1PvPxqwqM18NOo6kDr1I7utN3Ydj1pVfp2tR3BPY5dFyO1A9AkdQrf6seI5VYChpruKKUpQB8smRg99c517ycW0bPK0/YRk9NilVz3Zx0zXSK85YwwIYAg9Qe+o6lOM1uWdPqamnleDtycfPDOn/wC4L+1fpTzY0/8A3Bf2r9K3HVPJjbysWjLxE9yY2/Bs4ppfkxtoWDOWmI6ByNv7R1qj0J3tirepv/MaWGXVlfi0f8Kzh/yc2zssqzGeMHkNoCsR4nvFdCeAMpVgCpGCCMgg9xFI4wowBgDoB3V91ep01BbHP6jU1NRK83cw4NFgjjaNIo1RvWRUUK2eXMAYNQmhwAYEMQAUpjs09QnJTp6pPPHSs6lS5MrWRhHRYCCDDFhggP8AbTmExtB5c9uBjw7qPo8JJJijJLBySi83HIOeXNgO/rWbVRrPEkVqyq25mboqjJA72Pgo8aSU8VdsfCm5vGKuz3Ok26ydr2UQkLZ7TYgbceWd2M57utZ2a0HXOKkM9uZMtHbh7iV0VljC7SsJy/rZZsYGeeOdetjqt/ehQYzbxPMQZIvXWJUDA5fuZvR3gZ5HA6VMqUpRUm9iJyxbj9TcYNQR3dEYFoyA4H+ksMgH3451rF95QUhjnmbDIrBYEX1pvSMe/J5BTIGA9yk1HD3Dd3bzsZZt8c4uGkUHGx3cFGTlljsGCSeWKtdC4ThtIezGZemWlwzHZ6g6Ywo6f+0tqcXvuJeTNT1DiK4nEi7nR2gjCw2w3jtpj/8AOSQjcj7Ry6BVJJ54rOg8nHaTSvcyZRo1iijjLZijwu5AzZ5HDKT3hueDW6W9mke7YqruYs20Abmbqx8SfGvYUOu1tFWBQ5POC3VFCoAqqAAoGAAOgAr1pSoCQUpSgBSlKAFKUoAUpSgBSlKAINa5qnBUc8kkpZizqVwxyoz4Dw92cVsdMU2UVLZklOrKm7xdih0nRWW5nkkHo7YYohkEdnGuScdxLs3wFXwFAKmnt3IxSlKQBSlKAFKUoA//2Q=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00" name="AutoShape 17" descr="data:image/jpeg;base64,/9j/4AAQSkZJRgABAQAAAQABAAD/2wCEAAkGBhQQEBQUERQVFBUUGBQaFxQVFhYZGBUaFBcVGBsXFhYZHicgGxwnHBgYIjEhLCcpLjgsGCo0NzAqNiYrLCkBCQoKDgwOGg8PGjYkHSQvLSwtKikxKiwvNTUsKjAsLCopMC0qLCwpLDE1LCkpMiosLSwpLC80LCkpKSkpKi0pLP/AABEIAFAAoAMBIgACEQEDEQH/xAAbAAEAAgMBAQAAAAAAAAAAAAAAAQUEBgcDAv/EADkQAAIBAwIDAwoFAwUBAAAAAAECAwAEEQUSBiExE0FRBxYiMlRhkZPR0hVTcZLBFCOBQlVioeEz/8QAGwEAAQUBAQAAAAAAAAAAAAAAAAECAwQFBgf/xAAsEQACAQMDAgQFBQAAAAAAAAAAAQIDERIEIVETMRQigZEFFUFhoSNSYrHR/9oADAMBAAIRAxEAPwDuNKUoAVFM1U65xRBZrmZ8HuQc2P6Cmykoq7HwpyqSxgrstqVzO88rbZPZQDb3F25n/A6fGvqx8rRz/eh5eMZ6f4P1qt4yje1zU+S6zHLA6WKVVaHxLBeKTC4JHVTyYfqKtM1ZjJSV0Zc4SpyxkrMmlRmmacMJpUbqZoAmlKjNAE0pmmaAFKUoAUpSgBUGlQTQBS8W8QCyty/VzyRfFj/FcTvLx5naSRizMckn+PAVu3lPaWa4REjkZY1zlY3I3N7wMdAK0v8ADJvyZvlSfbWJrZVJzxS2R3fwKlQoUFUk1k/uY1TWR+FzfkzfKk+2p/DJvyZvlSfbVDpT4Oi8TR/evdHzp+oPbyLJE21l7/4PiK7dwtr4vbdZBybo6+DDqP5rif4ZN+TN8qT7a3XyXvLFPJG6SKrrkbo3A3L7yMdK0NDKpCeLWzOc+PUaFaj1YNZLg2CXXJW1xLZXxCluzyIADlmPoknGR8axoOJpJZUEd5bkSXbIiiKTJjiUF4gcevz69OfXurFs1uY9buZTaStHMI4kn9HYioM7zzyQTyxVBoPDN6+1GgeE20d+VkcgCSa53hSmD0AI5+6upVONt2uy4PPXJmy8Y8exi1c2U4DpPDG0gA2pvbLekwwfRVuYzWVf8VC4FqbK7iVZJyjM6MTKIgS6x8scwDzOBjoa1vT9Fnkt9MhNm8SwTs0wYLhuzQ4dgDzDFiP8fpWNpXDd1GlszW8m5IdQlZcAYmnOEQDOA2Onup3Tppd99+BMpG/afx7ZTvsinVjtdz1G1Y/WLEjlgc/0qdP48spy3ZTqdiNI2cgIikAsxI5dR8a5v5p3KQsBD2bJp8cSsdq9pNM6s6hs83xlf84768002W6j1BYYGjkiisoBCNm/apDSKSpwW9Dpn3Unh6Tu09hepI6XHx7ZNC0wmHZq6oxIYbWb1cgjIB658OdW+m6mlzEssR3I+SrYIyASM4PdyrmcnC00qwf2LgdvdxvP27IzCK3QqjSBcBc8uXurqaKAAAMAdwqvWhCK8ruSQk29z0pUZpmq5ITSlKAPG6tFlRkcblYYIPeD3cqp/Miz/IX4v91X1QaVNrsI0mc24p4XmSYCztkMW0d2cNk55s/6VTfgF/7Kn7V++uh8XaLNcxr/AE8pidTnO5lDA9Qdv/Vab5qah7avzpPpVKq6ils36M39HOm6STwTXKd/wV34Bf8AsiftX76fgGoeyJ+1fvqx81NQ9tX50n0p5qah7avzpPpUWVT+Xui5+lzD2kV34Bf+yJ+1fvq54W4ZlaV/662RYghIOMekCO9X8M1j+aeoe2r86T6VtvD+mvaWshvZu0zuZ2ZmKqgHTLe7NTUXUcldv3KetnTVJqODb4Tv+TXOH1tb2ciLTj/T5kVboudrGP8A4ZyAT0NZ/EGm2VpJbRi0WRrmURj02G0d7HnzwO6tKi1hrFdRj0647W1SESRsOYhklcDCt0zgn4Z68zOsWMIFqlvNI6R215dvMsmWLFNpIfntBdAMDxPfW90fNduy9ePqcvnt2OnDgmy/IX4v9awtZ4as7e3klFoZSi5Ece8s3uUZrmF9kwKGmkBt9NiYbJCuZLmT0UbnzBV15V73MMkS3cYmlJZ9OttzyMzB32s+DnoAcAeFNWnffP8AsXP7G6cR2dnBpTyvZsolEJaHeUfduBUb8naVJPMVfadwXapbiLssqzdo292Zi5GNzPnJODiuYak6Xd6yvK7StfwwLDvOBbw7dxZP13c/Gu3qKirp04pX3e4+HmbKPzHs/Z1+L/Wp8yLP8hfi/wBavaZqrnLklxXBXaZoUNsW7GMJuxuwTz25x1PvPxqwqM18NOo6kDr1I7utN3Ydj1pVfp2tR3BPY5dFyO1A9AkdQrf6seI5VYChpruKKUpQB8smRg99c517ycW0bPK0/YRk9NilVz3Zx0zXSK85YwwIYAg9Qe+o6lOM1uWdPqamnleDtycfPDOn/wC4L+1fpTzY0/8A3Bf2r9K3HVPJjbysWjLxE9yY2/Bs4ppfkxtoWDOWmI6ByNv7R1qj0J3tirepv/MaWGXVlfi0f8Kzh/yc2zssqzGeMHkNoCsR4nvFdCeAMpVgCpGCCMgg9xFI4wowBgDoB3V91ep01BbHP6jU1NRK83cw4NFgjjaNIo1RvWRUUK2eXMAYNQmhwAYEMQAUpjs09QnJTp6pPPHSs6lS5MrWRhHRYCCDDFhggP8AbTmExtB5c9uBjw7qPo8JJJijJLBySi83HIOeXNgO/rWbVRrPEkVqyq25mboqjJA72Pgo8aSU8VdsfCm5vGKuz3Ok26ydr2UQkLZ7TYgbceWd2M57utZ2a0HXOKkM9uZMtHbh7iV0VljC7SsJy/rZZsYGeeOdetjqt/ehQYzbxPMQZIvXWJUDA5fuZvR3gZ5HA6VMqUpRUm9iJyxbj9TcYNQR3dEYFoyA4H+ksMgH3451rF95QUhjnmbDIrBYEX1pvSMe/J5BTIGA9yk1HD3Dd3bzsZZt8c4uGkUHGx3cFGTlljsGCSeWKtdC4ThtIezGZemWlwzHZ6g6Ywo6f+0tqcXvuJeTNT1DiK4nEi7nR2gjCw2w3jtpj/8AOSQjcj7Ry6BVJJ54rOg8nHaTSvcyZRo1iijjLZijwu5AzZ5HDKT3hueDW6W9mke7YqruYs20Abmbqx8SfGvYUOu1tFWBQ5POC3VFCoAqqAAoGAAOgAr1pSoCQUpSgBSlKAFKUoAUpSgBSlKAINa5qnBUc8kkpZizqVwxyoz4Dw92cVsdMU2UVLZklOrKm7xdih0nRWW5nkkHo7YYohkEdnGuScdxLs3wFXwFAKmnt3IxSlKQBSlKAFKUoA//2Q=="/>
          <p:cNvSpPr>
            <a:spLocks noChangeAspect="1" noChangeArrowheads="1"/>
          </p:cNvSpPr>
          <p:nvPr/>
        </p:nvSpPr>
        <p:spPr bwMode="auto">
          <a:xfrm>
            <a:off x="2159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11" name="Text Box 30"/>
          <p:cNvSpPr txBox="1">
            <a:spLocks noChangeArrowheads="1"/>
          </p:cNvSpPr>
          <p:nvPr/>
        </p:nvSpPr>
        <p:spPr bwMode="auto">
          <a:xfrm>
            <a:off x="2411760" y="1251722"/>
            <a:ext cx="1754187" cy="3397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13" name="Rectangle 34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14" name="Rectangle 36"/>
          <p:cNvSpPr>
            <a:spLocks noChangeArrowheads="1"/>
          </p:cNvSpPr>
          <p:nvPr/>
        </p:nvSpPr>
        <p:spPr bwMode="auto">
          <a:xfrm>
            <a:off x="152400" y="13335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15" name="Rectangle 37"/>
          <p:cNvSpPr>
            <a:spLocks noChangeArrowheads="1"/>
          </p:cNvSpPr>
          <p:nvPr/>
        </p:nvSpPr>
        <p:spPr bwMode="auto">
          <a:xfrm>
            <a:off x="152400" y="15811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200">
                <a:solidFill>
                  <a:srgbClr val="000000"/>
                </a:solidFill>
                <a:cs typeface="Times New Roman" pitchFamily="18" charset="0"/>
              </a:rPr>
              <a:t>  </a:t>
            </a:r>
            <a:endParaRPr lang="de-DE" altLang="de-DE" sz="1800"/>
          </a:p>
        </p:txBody>
      </p:sp>
      <p:sp>
        <p:nvSpPr>
          <p:cNvPr id="4116" name="Rectangle 39"/>
          <p:cNvSpPr>
            <a:spLocks noChangeArrowheads="1"/>
          </p:cNvSpPr>
          <p:nvPr/>
        </p:nvSpPr>
        <p:spPr bwMode="auto">
          <a:xfrm>
            <a:off x="152400" y="3377898"/>
            <a:ext cx="32573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000">
                <a:solidFill>
                  <a:schemeClr val="bg1"/>
                </a:solidFill>
                <a:cs typeface="Times New Roman" pitchFamily="18" charset="0"/>
              </a:rPr>
              <a:t>    </a:t>
            </a:r>
            <a:endParaRPr lang="de-DE" altLang="de-DE" sz="1800">
              <a:solidFill>
                <a:schemeClr val="bg1"/>
              </a:solidFill>
            </a:endParaRPr>
          </a:p>
        </p:txBody>
      </p:sp>
      <p:sp>
        <p:nvSpPr>
          <p:cNvPr id="4118" name="Rectangle 41"/>
          <p:cNvSpPr>
            <a:spLocks noChangeArrowheads="1"/>
          </p:cNvSpPr>
          <p:nvPr/>
        </p:nvSpPr>
        <p:spPr bwMode="auto">
          <a:xfrm>
            <a:off x="152400" y="39909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24" name="Rectangle 5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25" name="Rectangle 54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26" name="Rectangle 57"/>
          <p:cNvSpPr>
            <a:spLocks noChangeArrowheads="1"/>
          </p:cNvSpPr>
          <p:nvPr/>
        </p:nvSpPr>
        <p:spPr bwMode="auto">
          <a:xfrm>
            <a:off x="0" y="15144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27" name="Rectangle 58"/>
          <p:cNvSpPr>
            <a:spLocks noChangeArrowheads="1"/>
          </p:cNvSpPr>
          <p:nvPr/>
        </p:nvSpPr>
        <p:spPr bwMode="auto">
          <a:xfrm>
            <a:off x="0" y="23241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32" name="Rectangle 7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33" name="Rectangle 7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de-DE" sz="1800"/>
              <a:t/>
            </a:r>
            <a:br>
              <a:rPr lang="de-CH" altLang="de-DE" sz="1800"/>
            </a:br>
            <a:endParaRPr lang="de-CH" altLang="de-DE" sz="1800"/>
          </a:p>
          <a:p>
            <a:pPr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34" name="Rectangle 72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200">
                <a:solidFill>
                  <a:srgbClr val="000000"/>
                </a:solidFill>
                <a:cs typeface="Times New Roman" pitchFamily="18" charset="0"/>
              </a:rPr>
              <a:t>     </a:t>
            </a:r>
            <a:endParaRPr lang="de-DE" altLang="de-DE" sz="1800"/>
          </a:p>
        </p:txBody>
      </p:sp>
      <p:sp>
        <p:nvSpPr>
          <p:cNvPr id="4135" name="Rectangle 73"/>
          <p:cNvSpPr>
            <a:spLocks noChangeArrowheads="1"/>
          </p:cNvSpPr>
          <p:nvPr/>
        </p:nvSpPr>
        <p:spPr bwMode="auto">
          <a:xfrm>
            <a:off x="0" y="97155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200">
                <a:solidFill>
                  <a:srgbClr val="000000"/>
                </a:solidFill>
                <a:cs typeface="Times New Roman" pitchFamily="18" charset="0"/>
              </a:rPr>
              <a:t>           </a:t>
            </a:r>
            <a:endParaRPr lang="de-DE" altLang="de-DE" sz="1800"/>
          </a:p>
        </p:txBody>
      </p:sp>
      <p:sp>
        <p:nvSpPr>
          <p:cNvPr id="4136" name="Rectangle 75"/>
          <p:cNvSpPr>
            <a:spLocks noChangeArrowheads="1"/>
          </p:cNvSpPr>
          <p:nvPr/>
        </p:nvSpPr>
        <p:spPr bwMode="auto">
          <a:xfrm>
            <a:off x="0" y="15811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37" name="Rectangle 76"/>
          <p:cNvSpPr>
            <a:spLocks noChangeArrowheads="1"/>
          </p:cNvSpPr>
          <p:nvPr/>
        </p:nvSpPr>
        <p:spPr bwMode="auto">
          <a:xfrm>
            <a:off x="0" y="2066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2414588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2414588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41458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4145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4145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145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145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145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145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CH" altLang="de-DE" sz="600"/>
          </a:p>
          <a:p>
            <a:pPr>
              <a:spcBef>
                <a:spcPct val="0"/>
              </a:spcBef>
              <a:buFontTx/>
              <a:buNone/>
            </a:pPr>
            <a:r>
              <a:rPr lang="de-CH" altLang="de-DE" sz="1200">
                <a:cs typeface="Times New Roman" pitchFamily="18" charset="0"/>
              </a:rPr>
              <a:t>  </a:t>
            </a:r>
            <a:endParaRPr lang="de-CH" altLang="de-DE" sz="600"/>
          </a:p>
          <a:p>
            <a:pPr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38" name="Rectangle 77"/>
          <p:cNvSpPr>
            <a:spLocks noChangeArrowheads="1"/>
          </p:cNvSpPr>
          <p:nvPr/>
        </p:nvSpPr>
        <p:spPr bwMode="auto">
          <a:xfrm>
            <a:off x="0" y="206692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39" name="Rectangle 79"/>
          <p:cNvSpPr>
            <a:spLocks noChangeArrowheads="1"/>
          </p:cNvSpPr>
          <p:nvPr/>
        </p:nvSpPr>
        <p:spPr bwMode="auto">
          <a:xfrm>
            <a:off x="0" y="2695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2414588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2414588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41458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4145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4145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145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145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145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145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CH" altLang="de-DE" sz="1000"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CH" altLang="de-DE" sz="1000">
                <a:cs typeface="Times New Roman" pitchFamily="18" charset="0"/>
              </a:rPr>
              <a:t>     </a:t>
            </a:r>
            <a:endParaRPr lang="de-CH" altLang="de-DE" sz="600"/>
          </a:p>
          <a:p>
            <a:pPr>
              <a:spcBef>
                <a:spcPct val="0"/>
              </a:spcBef>
              <a:buFontTx/>
              <a:buNone/>
            </a:pPr>
            <a:r>
              <a:rPr lang="de-CH" altLang="de-DE" sz="1000">
                <a:cs typeface="Times New Roman" pitchFamily="18" charset="0"/>
              </a:rPr>
              <a:t>  </a:t>
            </a:r>
            <a:endParaRPr lang="de-CH" altLang="de-DE" sz="600"/>
          </a:p>
          <a:p>
            <a:pPr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46" name="Rectangle 92"/>
          <p:cNvSpPr>
            <a:spLocks noChangeArrowheads="1"/>
          </p:cNvSpPr>
          <p:nvPr/>
        </p:nvSpPr>
        <p:spPr bwMode="auto">
          <a:xfrm>
            <a:off x="0" y="8572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47" name="Rectangle 93"/>
          <p:cNvSpPr>
            <a:spLocks noChangeArrowheads="1"/>
          </p:cNvSpPr>
          <p:nvPr/>
        </p:nvSpPr>
        <p:spPr bwMode="auto">
          <a:xfrm>
            <a:off x="0" y="1828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2414588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2414588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41458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4145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4145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145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145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145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145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CH" altLang="de-DE" sz="1800"/>
          </a:p>
          <a:p>
            <a:pPr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48" name="Rectangle 94"/>
          <p:cNvSpPr>
            <a:spLocks noChangeArrowheads="1"/>
          </p:cNvSpPr>
          <p:nvPr/>
        </p:nvSpPr>
        <p:spPr bwMode="auto">
          <a:xfrm>
            <a:off x="0" y="2486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de-DE" sz="1200">
                <a:solidFill>
                  <a:srgbClr val="0044CC"/>
                </a:solidFill>
                <a:cs typeface="Times New Roman" pitchFamily="18" charset="0"/>
              </a:rPr>
              <a:t>   </a:t>
            </a:r>
            <a:endParaRPr lang="de-CH" altLang="de-DE" sz="180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-36512" y="-99392"/>
            <a:ext cx="1152128" cy="7641110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76200">
            <a:solidFill>
              <a:srgbClr val="FFFFFF"/>
            </a:solidFill>
            <a:miter lim="800000"/>
            <a:headEnd/>
            <a:tailEnd/>
          </a:ln>
        </p:spPr>
        <p:txBody>
          <a:bodyPr vert="vert270" upright="1"/>
          <a:lstStyle/>
          <a:p>
            <a:pPr>
              <a:spcAft>
                <a:spcPts val="0"/>
              </a:spcAft>
              <a:defRPr/>
            </a:pPr>
            <a:r>
              <a:rPr lang="de-CH" sz="1200" dirty="0">
                <a:solidFill>
                  <a:srgbClr val="FFFFFF"/>
                </a:solidFill>
                <a:latin typeface="Tahoma"/>
                <a:ea typeface="Times New Roman"/>
              </a:rPr>
              <a:t>                    </a:t>
            </a:r>
          </a:p>
          <a:p>
            <a:pPr>
              <a:spcAft>
                <a:spcPts val="0"/>
              </a:spcAft>
              <a:defRPr/>
            </a:pPr>
            <a:r>
              <a:rPr lang="de-CH" sz="3600" dirty="0">
                <a:solidFill>
                  <a:srgbClr val="FFFFFF"/>
                </a:solidFill>
                <a:latin typeface="Tahoma"/>
                <a:ea typeface="Times New Roman"/>
              </a:rPr>
              <a:t>                   Schule trifft Wirtschaft </a:t>
            </a:r>
            <a:endParaRPr lang="de-CH" sz="1200" dirty="0">
              <a:latin typeface="Times New Roman"/>
              <a:ea typeface="Times New Roman"/>
            </a:endParaRPr>
          </a:p>
        </p:txBody>
      </p:sp>
      <p:sp>
        <p:nvSpPr>
          <p:cNvPr id="4158" name="Textfeld 4148"/>
          <p:cNvSpPr txBox="1">
            <a:spLocks noChangeArrowheads="1"/>
          </p:cNvSpPr>
          <p:nvPr/>
        </p:nvSpPr>
        <p:spPr bwMode="auto">
          <a:xfrm>
            <a:off x="8042275" y="5589588"/>
            <a:ext cx="865188" cy="184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600"/>
          </a:p>
        </p:txBody>
      </p:sp>
      <p:sp>
        <p:nvSpPr>
          <p:cNvPr id="34" name="Titel 1"/>
          <p:cNvSpPr>
            <a:spLocks noGrp="1"/>
          </p:cNvSpPr>
          <p:nvPr/>
        </p:nvSpPr>
        <p:spPr bwMode="auto">
          <a:xfrm>
            <a:off x="1346200" y="260648"/>
            <a:ext cx="6105525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3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Simultanes Bewerben</a:t>
            </a:r>
          </a:p>
        </p:txBody>
      </p:sp>
      <p:cxnSp>
        <p:nvCxnSpPr>
          <p:cNvPr id="9" name="Gerade Verbindung 8"/>
          <p:cNvCxnSpPr/>
          <p:nvPr/>
        </p:nvCxnSpPr>
        <p:spPr>
          <a:xfrm flipV="1">
            <a:off x="1187624" y="1844825"/>
            <a:ext cx="0" cy="4536503"/>
          </a:xfrm>
          <a:prstGeom prst="line">
            <a:avLst/>
          </a:prstGeom>
          <a:ln w="1206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03213"/>
            <a:ext cx="129222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0743"/>
            <a:ext cx="2462198" cy="1638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4" y="4582210"/>
            <a:ext cx="2462200" cy="1638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62" y="1124744"/>
            <a:ext cx="2456186" cy="1634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976" y="2852936"/>
            <a:ext cx="2456185" cy="1634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52935"/>
            <a:ext cx="2462198" cy="1638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167" y="2852936"/>
            <a:ext cx="2464902" cy="1640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975" y="1124744"/>
            <a:ext cx="2456186" cy="1634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 descr="http://www.kulturagenda.baden.ch/pictures/logo_baden_redesign.gif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949280"/>
            <a:ext cx="1333500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hteck 47"/>
          <p:cNvSpPr/>
          <p:nvPr/>
        </p:nvSpPr>
        <p:spPr>
          <a:xfrm>
            <a:off x="7176095" y="5595337"/>
            <a:ext cx="172819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600" b="1" dirty="0" smtClean="0"/>
              <a:t>  </a:t>
            </a:r>
            <a:r>
              <a:rPr lang="de-CH" sz="1700" b="1" dirty="0" err="1" smtClean="0"/>
              <a:t>Pfaffechappe</a:t>
            </a:r>
            <a:endParaRPr lang="de-CH" sz="1700" dirty="0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257" y="4581127"/>
            <a:ext cx="2462200" cy="163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080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15" descr="data:image/jpeg;base64,/9j/4AAQSkZJRgABAQAAAQABAAD/2wCEAAkGBhQQEBQUERQVFBUUGBQaFxQVFhYZGBUaFBcVGBsXFhYZHicgGxwnHBgYIjEhLCcpLjgsGCo0NzAqNiYrLCkBCQoKDgwOGg8PGjYkHSQvLSwtKikxKiwvNTUsKjAsLCopMC0qLCwpLDE1LCkpMiosLSwpLC80LCkpKSkpKi0pLP/AABEIAFAAoAMBIgACEQEDEQH/xAAbAAEAAgMBAQAAAAAAAAAAAAAAAQUEBgcDAv/EADkQAAIBAwIDAwoFAwUBAAAAAAECAwAEEQUSBiExE0FRBxYiMlRhkZPR0hVTcZLBFCOBQlVioeEz/8QAGwEAAQUBAQAAAAAAAAAAAAAAAAECAwQFBgf/xAAsEQACAQMDAgQFBQAAAAAAAAAAAQIDERIEIVETMRQigZEFFUFhoSNSYrHR/9oADAMBAAIRAxEAPwDuNKUoAVFM1U65xRBZrmZ8HuQc2P6Cmykoq7HwpyqSxgrstqVzO88rbZPZQDb3F25n/A6fGvqx8rRz/eh5eMZ6f4P1qt4yje1zU+S6zHLA6WKVVaHxLBeKTC4JHVTyYfqKtM1ZjJSV0Zc4SpyxkrMmlRmmacMJpUbqZoAmlKjNAE0pmmaAFKUoAUpSgBUGlQTQBS8W8QCyty/VzyRfFj/FcTvLx5naSRizMckn+PAVu3lPaWa4REjkZY1zlY3I3N7wMdAK0v8ADJvyZvlSfbWJrZVJzxS2R3fwKlQoUFUk1k/uY1TWR+FzfkzfKk+2p/DJvyZvlSfbVDpT4Oi8TR/evdHzp+oPbyLJE21l7/4PiK7dwtr4vbdZBybo6+DDqP5rif4ZN+TN8qT7a3XyXvLFPJG6SKrrkbo3A3L7yMdK0NDKpCeLWzOc+PUaFaj1YNZLg2CXXJW1xLZXxCluzyIADlmPoknGR8axoOJpJZUEd5bkSXbIiiKTJjiUF4gcevz69OfXurFs1uY9buZTaStHMI4kn9HYioM7zzyQTyxVBoPDN6+1GgeE20d+VkcgCSa53hSmD0AI5+6upVONt2uy4PPXJmy8Y8exi1c2U4DpPDG0gA2pvbLekwwfRVuYzWVf8VC4FqbK7iVZJyjM6MTKIgS6x8scwDzOBjoa1vT9Fnkt9MhNm8SwTs0wYLhuzQ4dgDzDFiP8fpWNpXDd1GlszW8m5IdQlZcAYmnOEQDOA2Onup3Tppd99+BMpG/afx7ZTvsinVjtdz1G1Y/WLEjlgc/0qdP48spy3ZTqdiNI2cgIikAsxI5dR8a5v5p3KQsBD2bJp8cSsdq9pNM6s6hs83xlf84768002W6j1BYYGjkiisoBCNm/apDSKSpwW9Dpn3Unh6Tu09hepI6XHx7ZNC0wmHZq6oxIYbWb1cgjIB658OdW+m6mlzEssR3I+SrYIyASM4PdyrmcnC00qwf2LgdvdxvP27IzCK3QqjSBcBc8uXurqaKAAAMAdwqvWhCK8ruSQk29z0pUZpmq5ITSlKAPG6tFlRkcblYYIPeD3cqp/Miz/IX4v91X1QaVNrsI0mc24p4XmSYCztkMW0d2cNk55s/6VTfgF/7Kn7V++uh8XaLNcxr/AE8pidTnO5lDA9Qdv/Vab5qah7avzpPpVKq6ils36M39HOm6STwTXKd/wV34Bf8AsiftX76fgGoeyJ+1fvqx81NQ9tX50n0p5qah7avzpPpUWVT+Xui5+lzD2kV34Bf+yJ+1fvq54W4ZlaV/662RYghIOMekCO9X8M1j+aeoe2r86T6VtvD+mvaWshvZu0zuZ2ZmKqgHTLe7NTUXUcldv3KetnTVJqODb4Tv+TXOH1tb2ciLTj/T5kVboudrGP8A4ZyAT0NZ/EGm2VpJbRi0WRrmURj02G0d7HnzwO6tKi1hrFdRj0647W1SESRsOYhklcDCt0zgn4Z68zOsWMIFqlvNI6R215dvMsmWLFNpIfntBdAMDxPfW90fNduy9ePqcvnt2OnDgmy/IX4v9awtZ4as7e3klFoZSi5Ece8s3uUZrmF9kwKGmkBt9NiYbJCuZLmT0UbnzBV15V73MMkS3cYmlJZ9OttzyMzB32s+DnoAcAeFNWnffP8AsXP7G6cR2dnBpTyvZsolEJaHeUfduBUb8naVJPMVfadwXapbiLssqzdo292Zi5GNzPnJODiuYak6Xd6yvK7StfwwLDvOBbw7dxZP13c/Gu3qKirp04pX3e4+HmbKPzHs/Z1+L/Wp8yLP8hfi/wBavaZqrnLklxXBXaZoUNsW7GMJuxuwTz25x1PvPxqwqM18NOo6kDr1I7utN3Ydj1pVfp2tR3BPY5dFyO1A9AkdQrf6seI5VYChpruKKUpQB8smRg99c517ycW0bPK0/YRk9NilVz3Zx0zXSK85YwwIYAg9Qe+o6lOM1uWdPqamnleDtycfPDOn/wC4L+1fpTzY0/8A3Bf2r9K3HVPJjbysWjLxE9yY2/Bs4ppfkxtoWDOWmI6ByNv7R1qj0J3tirepv/MaWGXVlfi0f8Kzh/yc2zssqzGeMHkNoCsR4nvFdCeAMpVgCpGCCMgg9xFI4wowBgDoB3V91ep01BbHP6jU1NRK83cw4NFgjjaNIo1RvWRUUK2eXMAYNQmhwAYEMQAUpjs09QnJTp6pPPHSs6lS5MrWRhHRYCCDDFhggP8AbTmExtB5c9uBjw7qPo8JJJijJLBySi83HIOeXNgO/rWbVRrPEkVqyq25mboqjJA72Pgo8aSU8VdsfCm5vGKuz3Ok26ydr2UQkLZ7TYgbceWd2M57utZ2a0HXOKkM9uZMtHbh7iV0VljC7SsJy/rZZsYGeeOdetjqt/ehQYzbxPMQZIvXWJUDA5fuZvR3gZ5HA6VMqUpRUm9iJyxbj9TcYNQR3dEYFoyA4H+ksMgH3451rF95QUhjnmbDIrBYEX1pvSMe/J5BTIGA9yk1HD3Dd3bzsZZt8c4uGkUHGx3cFGTlljsGCSeWKtdC4ThtIezGZemWlwzHZ6g6Ywo6f+0tqcXvuJeTNT1DiK4nEi7nR2gjCw2w3jtpj/8AOSQjcj7Ry6BVJJ54rOg8nHaTSvcyZRo1iijjLZijwu5AzZ5HDKT3hueDW6W9mke7YqruYs20Abmbqx8SfGvYUOu1tFWBQ5POC3VFCoAqqAAoGAAOgAr1pSoCQUpSgBSlKAFKUoAUpSgBSlKAINa5qnBUc8kkpZizqVwxyoz4Dw92cVsdMU2UVLZklOrKm7xdih0nRWW5nkkHo7YYohkEdnGuScdxLs3wFXwFAKmnt3IxSlKQBSlKAFKUoA//2Q=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00" name="AutoShape 17" descr="data:image/jpeg;base64,/9j/4AAQSkZJRgABAQAAAQABAAD/2wCEAAkGBhQQEBQUERQVFBUUGBQaFxQVFhYZGBUaFBcVGBsXFhYZHicgGxwnHBgYIjEhLCcpLjgsGCo0NzAqNiYrLCkBCQoKDgwOGg8PGjYkHSQvLSwtKikxKiwvNTUsKjAsLCopMC0qLCwpLDE1LCkpMiosLSwpLC80LCkpKSkpKi0pLP/AABEIAFAAoAMBIgACEQEDEQH/xAAbAAEAAgMBAQAAAAAAAAAAAAAAAQUEBgcDAv/EADkQAAIBAwIDAwoFAwUBAAAAAAECAwAEEQUSBiExE0FRBxYiMlRhkZPR0hVTcZLBFCOBQlVioeEz/8QAGwEAAQUBAQAAAAAAAAAAAAAAAAECAwQFBgf/xAAsEQACAQMDAgQFBQAAAAAAAAAAAQIDERIEIVETMRQigZEFFUFhoSNSYrHR/9oADAMBAAIRAxEAPwDuNKUoAVFM1U65xRBZrmZ8HuQc2P6Cmykoq7HwpyqSxgrstqVzO88rbZPZQDb3F25n/A6fGvqx8rRz/eh5eMZ6f4P1qt4yje1zU+S6zHLA6WKVVaHxLBeKTC4JHVTyYfqKtM1ZjJSV0Zc4SpyxkrMmlRmmacMJpUbqZoAmlKjNAE0pmmaAFKUoAUpSgBUGlQTQBS8W8QCyty/VzyRfFj/FcTvLx5naSRizMckn+PAVu3lPaWa4REjkZY1zlY3I3N7wMdAK0v8ADJvyZvlSfbWJrZVJzxS2R3fwKlQoUFUk1k/uY1TWR+FzfkzfKk+2p/DJvyZvlSfbVDpT4Oi8TR/evdHzp+oPbyLJE21l7/4PiK7dwtr4vbdZBybo6+DDqP5rif4ZN+TN8qT7a3XyXvLFPJG6SKrrkbo3A3L7yMdK0NDKpCeLWzOc+PUaFaj1YNZLg2CXXJW1xLZXxCluzyIADlmPoknGR8axoOJpJZUEd5bkSXbIiiKTJjiUF4gcevz69OfXurFs1uY9buZTaStHMI4kn9HYioM7zzyQTyxVBoPDN6+1GgeE20d+VkcgCSa53hSmD0AI5+6upVONt2uy4PPXJmy8Y8exi1c2U4DpPDG0gA2pvbLekwwfRVuYzWVf8VC4FqbK7iVZJyjM6MTKIgS6x8scwDzOBjoa1vT9Fnkt9MhNm8SwTs0wYLhuzQ4dgDzDFiP8fpWNpXDd1GlszW8m5IdQlZcAYmnOEQDOA2Onup3Tppd99+BMpG/afx7ZTvsinVjtdz1G1Y/WLEjlgc/0qdP48spy3ZTqdiNI2cgIikAsxI5dR8a5v5p3KQsBD2bJp8cSsdq9pNM6s6hs83xlf84768002W6j1BYYGjkiisoBCNm/apDSKSpwW9Dpn3Unh6Tu09hepI6XHx7ZNC0wmHZq6oxIYbWb1cgjIB658OdW+m6mlzEssR3I+SrYIyASM4PdyrmcnC00qwf2LgdvdxvP27IzCK3QqjSBcBc8uXurqaKAAAMAdwqvWhCK8ruSQk29z0pUZpmq5ITSlKAPG6tFlRkcblYYIPeD3cqp/Miz/IX4v91X1QaVNrsI0mc24p4XmSYCztkMW0d2cNk55s/6VTfgF/7Kn7V++uh8XaLNcxr/AE8pidTnO5lDA9Qdv/Vab5qah7avzpPpVKq6ils36M39HOm6STwTXKd/wV34Bf8AsiftX76fgGoeyJ+1fvqx81NQ9tX50n0p5qah7avzpPpUWVT+Xui5+lzD2kV34Bf+yJ+1fvq54W4ZlaV/662RYghIOMekCO9X8M1j+aeoe2r86T6VtvD+mvaWshvZu0zuZ2ZmKqgHTLe7NTUXUcldv3KetnTVJqODb4Tv+TXOH1tb2ciLTj/T5kVboudrGP8A4ZyAT0NZ/EGm2VpJbRi0WRrmURj02G0d7HnzwO6tKi1hrFdRj0647W1SESRsOYhklcDCt0zgn4Z68zOsWMIFqlvNI6R215dvMsmWLFNpIfntBdAMDxPfW90fNduy9ePqcvnt2OnDgmy/IX4v9awtZ4as7e3klFoZSi5Ece8s3uUZrmF9kwKGmkBt9NiYbJCuZLmT0UbnzBV15V73MMkS3cYmlJZ9OttzyMzB32s+DnoAcAeFNWnffP8AsXP7G6cR2dnBpTyvZsolEJaHeUfduBUb8naVJPMVfadwXapbiLssqzdo292Zi5GNzPnJODiuYak6Xd6yvK7StfwwLDvOBbw7dxZP13c/Gu3qKirp04pX3e4+HmbKPzHs/Z1+L/Wp8yLP8hfi/wBavaZqrnLklxXBXaZoUNsW7GMJuxuwTz25x1PvPxqwqM18NOo6kDr1I7utN3Ydj1pVfp2tR3BPY5dFyO1A9AkdQrf6seI5VYChpruKKUpQB8smRg99c517ycW0bPK0/YRk9NilVz3Zx0zXSK85YwwIYAg9Qe+o6lOM1uWdPqamnleDtycfPDOn/wC4L+1fpTzY0/8A3Bf2r9K3HVPJjbysWjLxE9yY2/Bs4ppfkxtoWDOWmI6ByNv7R1qj0J3tirepv/MaWGXVlfi0f8Kzh/yc2zssqzGeMHkNoCsR4nvFdCeAMpVgCpGCCMgg9xFI4wowBgDoB3V91ep01BbHP6jU1NRK83cw4NFgjjaNIo1RvWRUUK2eXMAYNQmhwAYEMQAUpjs09QnJTp6pPPHSs6lS5MrWRhHRYCCDDFhggP8AbTmExtB5c9uBjw7qPo8JJJijJLBySi83HIOeXNgO/rWbVRrPEkVqyq25mboqjJA72Pgo8aSU8VdsfCm5vGKuz3Ok26ydr2UQkLZ7TYgbceWd2M57utZ2a0HXOKkM9uZMtHbh7iV0VljC7SsJy/rZZsYGeeOdetjqt/ehQYzbxPMQZIvXWJUDA5fuZvR3gZ5HA6VMqUpRUm9iJyxbj9TcYNQR3dEYFoyA4H+ksMgH3451rF95QUhjnmbDIrBYEX1pvSMe/J5BTIGA9yk1HD3Dd3bzsZZt8c4uGkUHGx3cFGTlljsGCSeWKtdC4ThtIezGZemWlwzHZ6g6Ywo6f+0tqcXvuJeTNT1DiK4nEi7nR2gjCw2w3jtpj/8AOSQjcj7Ry6BVJJ54rOg8nHaTSvcyZRo1iijjLZijwu5AzZ5HDKT3hueDW6W9mke7YqruYs20Abmbqx8SfGvYUOu1tFWBQ5POC3VFCoAqqAAoGAAOgAr1pSoCQUpSgBSlKAFKUoAUpSgBSlKAINa5qnBUc8kkpZizqVwxyoz4Dw92cVsdMU2UVLZklOrKm7xdih0nRWW5nkkHo7YYohkEdnGuScdxLs3wFXwFAKmnt3IxSlKQBSlKAFKUoA//2Q=="/>
          <p:cNvSpPr>
            <a:spLocks noChangeAspect="1" noChangeArrowheads="1"/>
          </p:cNvSpPr>
          <p:nvPr/>
        </p:nvSpPr>
        <p:spPr bwMode="auto">
          <a:xfrm>
            <a:off x="2159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11" name="Text Box 30"/>
          <p:cNvSpPr txBox="1">
            <a:spLocks noChangeArrowheads="1"/>
          </p:cNvSpPr>
          <p:nvPr/>
        </p:nvSpPr>
        <p:spPr bwMode="auto">
          <a:xfrm>
            <a:off x="2678113" y="282575"/>
            <a:ext cx="1754187" cy="3397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13" name="Rectangle 34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14" name="Rectangle 36"/>
          <p:cNvSpPr>
            <a:spLocks noChangeArrowheads="1"/>
          </p:cNvSpPr>
          <p:nvPr/>
        </p:nvSpPr>
        <p:spPr bwMode="auto">
          <a:xfrm>
            <a:off x="152400" y="13335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15" name="Rectangle 37"/>
          <p:cNvSpPr>
            <a:spLocks noChangeArrowheads="1"/>
          </p:cNvSpPr>
          <p:nvPr/>
        </p:nvSpPr>
        <p:spPr bwMode="auto">
          <a:xfrm>
            <a:off x="152400" y="15811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200">
                <a:solidFill>
                  <a:srgbClr val="000000"/>
                </a:solidFill>
                <a:cs typeface="Times New Roman" pitchFamily="18" charset="0"/>
              </a:rPr>
              <a:t>  </a:t>
            </a:r>
            <a:endParaRPr lang="de-DE" altLang="de-DE" sz="1800"/>
          </a:p>
        </p:txBody>
      </p:sp>
      <p:sp>
        <p:nvSpPr>
          <p:cNvPr id="4116" name="Rectangle 39"/>
          <p:cNvSpPr>
            <a:spLocks noChangeArrowheads="1"/>
          </p:cNvSpPr>
          <p:nvPr/>
        </p:nvSpPr>
        <p:spPr bwMode="auto">
          <a:xfrm>
            <a:off x="152400" y="3533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000">
                <a:solidFill>
                  <a:srgbClr val="0084B4"/>
                </a:solidFill>
                <a:cs typeface="Times New Roman" pitchFamily="18" charset="0"/>
              </a:rPr>
              <a:t>    </a:t>
            </a:r>
            <a:endParaRPr lang="de-DE" altLang="de-DE" sz="1800"/>
          </a:p>
        </p:txBody>
      </p:sp>
      <p:sp>
        <p:nvSpPr>
          <p:cNvPr id="4118" name="Rectangle 41"/>
          <p:cNvSpPr>
            <a:spLocks noChangeArrowheads="1"/>
          </p:cNvSpPr>
          <p:nvPr/>
        </p:nvSpPr>
        <p:spPr bwMode="auto">
          <a:xfrm>
            <a:off x="152400" y="39909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24" name="Rectangle 5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25" name="Rectangle 54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26" name="Rectangle 57"/>
          <p:cNvSpPr>
            <a:spLocks noChangeArrowheads="1"/>
          </p:cNvSpPr>
          <p:nvPr/>
        </p:nvSpPr>
        <p:spPr bwMode="auto">
          <a:xfrm>
            <a:off x="0" y="15144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27" name="Rectangle 58"/>
          <p:cNvSpPr>
            <a:spLocks noChangeArrowheads="1"/>
          </p:cNvSpPr>
          <p:nvPr/>
        </p:nvSpPr>
        <p:spPr bwMode="auto">
          <a:xfrm>
            <a:off x="0" y="23241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32" name="Rectangle 7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33" name="Rectangle 7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de-DE" sz="1800"/>
              <a:t/>
            </a:r>
            <a:br>
              <a:rPr lang="de-CH" altLang="de-DE" sz="1800"/>
            </a:br>
            <a:endParaRPr lang="de-CH" altLang="de-DE" sz="1800"/>
          </a:p>
          <a:p>
            <a:pPr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34" name="Rectangle 72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200">
                <a:solidFill>
                  <a:srgbClr val="000000"/>
                </a:solidFill>
                <a:cs typeface="Times New Roman" pitchFamily="18" charset="0"/>
              </a:rPr>
              <a:t>     </a:t>
            </a:r>
            <a:endParaRPr lang="de-DE" altLang="de-DE" sz="1800"/>
          </a:p>
        </p:txBody>
      </p:sp>
      <p:sp>
        <p:nvSpPr>
          <p:cNvPr id="4135" name="Rectangle 73"/>
          <p:cNvSpPr>
            <a:spLocks noChangeArrowheads="1"/>
          </p:cNvSpPr>
          <p:nvPr/>
        </p:nvSpPr>
        <p:spPr bwMode="auto">
          <a:xfrm>
            <a:off x="0" y="97155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200">
                <a:solidFill>
                  <a:srgbClr val="000000"/>
                </a:solidFill>
                <a:cs typeface="Times New Roman" pitchFamily="18" charset="0"/>
              </a:rPr>
              <a:t>           </a:t>
            </a:r>
            <a:endParaRPr lang="de-DE" altLang="de-DE" sz="1800"/>
          </a:p>
        </p:txBody>
      </p:sp>
      <p:sp>
        <p:nvSpPr>
          <p:cNvPr id="4136" name="Rectangle 75"/>
          <p:cNvSpPr>
            <a:spLocks noChangeArrowheads="1"/>
          </p:cNvSpPr>
          <p:nvPr/>
        </p:nvSpPr>
        <p:spPr bwMode="auto">
          <a:xfrm>
            <a:off x="0" y="15811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38" name="Rectangle 77"/>
          <p:cNvSpPr>
            <a:spLocks noChangeArrowheads="1"/>
          </p:cNvSpPr>
          <p:nvPr/>
        </p:nvSpPr>
        <p:spPr bwMode="auto">
          <a:xfrm>
            <a:off x="0" y="206692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39" name="Rectangle 79"/>
          <p:cNvSpPr>
            <a:spLocks noChangeArrowheads="1"/>
          </p:cNvSpPr>
          <p:nvPr/>
        </p:nvSpPr>
        <p:spPr bwMode="auto">
          <a:xfrm>
            <a:off x="0" y="2695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2414588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2414588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41458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4145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4145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145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145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145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145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CH" altLang="de-DE" sz="1000"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CH" altLang="de-DE" sz="1000">
                <a:cs typeface="Times New Roman" pitchFamily="18" charset="0"/>
              </a:rPr>
              <a:t>     </a:t>
            </a:r>
            <a:endParaRPr lang="de-CH" altLang="de-DE" sz="600"/>
          </a:p>
          <a:p>
            <a:pPr>
              <a:spcBef>
                <a:spcPct val="0"/>
              </a:spcBef>
              <a:buFontTx/>
              <a:buNone/>
            </a:pPr>
            <a:r>
              <a:rPr lang="de-CH" altLang="de-DE" sz="1000">
                <a:cs typeface="Times New Roman" pitchFamily="18" charset="0"/>
              </a:rPr>
              <a:t>  </a:t>
            </a:r>
            <a:endParaRPr lang="de-CH" altLang="de-DE" sz="600"/>
          </a:p>
          <a:p>
            <a:pPr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40" name="Rectangle 80"/>
          <p:cNvSpPr>
            <a:spLocks noChangeArrowheads="1"/>
          </p:cNvSpPr>
          <p:nvPr/>
        </p:nvSpPr>
        <p:spPr bwMode="auto">
          <a:xfrm>
            <a:off x="0" y="3133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4145" name="Rectangle 91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CH" altLang="de-DE" sz="600"/>
          </a:p>
          <a:p>
            <a:pPr>
              <a:spcBef>
                <a:spcPct val="0"/>
              </a:spcBef>
              <a:buFontTx/>
              <a:buNone/>
            </a:pPr>
            <a:r>
              <a:rPr lang="de-CH" altLang="de-DE" sz="1800"/>
              <a:t/>
            </a:r>
            <a:br>
              <a:rPr lang="de-CH" altLang="de-DE" sz="1800"/>
            </a:br>
            <a:endParaRPr lang="de-CH" altLang="de-DE" sz="1800"/>
          </a:p>
          <a:p>
            <a:pPr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46" name="Rectangle 92"/>
          <p:cNvSpPr>
            <a:spLocks noChangeArrowheads="1"/>
          </p:cNvSpPr>
          <p:nvPr/>
        </p:nvSpPr>
        <p:spPr bwMode="auto">
          <a:xfrm>
            <a:off x="0" y="8572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48" name="Rectangle 94"/>
          <p:cNvSpPr>
            <a:spLocks noChangeArrowheads="1"/>
          </p:cNvSpPr>
          <p:nvPr/>
        </p:nvSpPr>
        <p:spPr bwMode="auto">
          <a:xfrm>
            <a:off x="0" y="2486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de-DE" sz="1200">
                <a:solidFill>
                  <a:srgbClr val="0044CC"/>
                </a:solidFill>
                <a:cs typeface="Times New Roman" pitchFamily="18" charset="0"/>
              </a:rPr>
              <a:t>   </a:t>
            </a:r>
            <a:endParaRPr lang="de-CH" altLang="de-DE" sz="180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-36512" y="-99392"/>
            <a:ext cx="1152128" cy="7641110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76200">
            <a:solidFill>
              <a:srgbClr val="FFFFFF"/>
            </a:solidFill>
            <a:miter lim="800000"/>
            <a:headEnd/>
            <a:tailEnd/>
          </a:ln>
        </p:spPr>
        <p:txBody>
          <a:bodyPr vert="vert270" upright="1"/>
          <a:lstStyle/>
          <a:p>
            <a:pPr>
              <a:spcAft>
                <a:spcPts val="0"/>
              </a:spcAft>
              <a:defRPr/>
            </a:pPr>
            <a:r>
              <a:rPr lang="de-CH" sz="1200" dirty="0">
                <a:solidFill>
                  <a:srgbClr val="FFFFFF"/>
                </a:solidFill>
                <a:latin typeface="Tahoma"/>
                <a:ea typeface="Times New Roman"/>
              </a:rPr>
              <a:t>                    </a:t>
            </a:r>
          </a:p>
          <a:p>
            <a:pPr>
              <a:spcAft>
                <a:spcPts val="0"/>
              </a:spcAft>
              <a:defRPr/>
            </a:pPr>
            <a:r>
              <a:rPr lang="de-CH" sz="3600" dirty="0">
                <a:solidFill>
                  <a:srgbClr val="FFFFFF"/>
                </a:solidFill>
                <a:latin typeface="Tahoma"/>
                <a:ea typeface="Times New Roman"/>
              </a:rPr>
              <a:t>                   Schule trifft Wirtschaft </a:t>
            </a:r>
            <a:endParaRPr lang="de-CH" sz="1200" dirty="0">
              <a:latin typeface="Times New Roman"/>
              <a:ea typeface="Times New Roman"/>
            </a:endParaRPr>
          </a:p>
        </p:txBody>
      </p:sp>
      <p:sp>
        <p:nvSpPr>
          <p:cNvPr id="4158" name="Textfeld 4148"/>
          <p:cNvSpPr txBox="1">
            <a:spLocks noChangeArrowheads="1"/>
          </p:cNvSpPr>
          <p:nvPr/>
        </p:nvSpPr>
        <p:spPr bwMode="auto">
          <a:xfrm>
            <a:off x="8042275" y="5589588"/>
            <a:ext cx="865188" cy="184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600"/>
          </a:p>
        </p:txBody>
      </p:sp>
      <p:pic>
        <p:nvPicPr>
          <p:cNvPr id="41" name="Picture 4" descr="LPlus logo ne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3" y="227484"/>
            <a:ext cx="295275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itel 1"/>
          <p:cNvSpPr>
            <a:spLocks noGrp="1"/>
          </p:cNvSpPr>
          <p:nvPr/>
        </p:nvSpPr>
        <p:spPr bwMode="auto">
          <a:xfrm>
            <a:off x="1274787" y="260648"/>
            <a:ext cx="3729261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3000" b="1" dirty="0" err="1">
                <a:solidFill>
                  <a:schemeClr val="accent2"/>
                </a:solidFill>
                <a:latin typeface="+mn-lt"/>
              </a:rPr>
              <a:t>Rent</a:t>
            </a:r>
            <a:r>
              <a:rPr lang="de-CH" altLang="de-DE" sz="3000" b="1" dirty="0">
                <a:solidFill>
                  <a:schemeClr val="accent2"/>
                </a:solidFill>
                <a:latin typeface="+mn-lt"/>
              </a:rPr>
              <a:t> a </a:t>
            </a:r>
            <a:r>
              <a:rPr lang="de-CH" altLang="de-DE" sz="3000" b="1" dirty="0" smtClean="0">
                <a:solidFill>
                  <a:schemeClr val="accent2"/>
                </a:solidFill>
                <a:latin typeface="+mn-lt"/>
              </a:rPr>
              <a:t>Stift /Bos</a:t>
            </a:r>
            <a:r>
              <a:rPr lang="de-CH" altLang="de-DE" sz="3000" b="1" dirty="0" smtClean="0">
                <a:solidFill>
                  <a:schemeClr val="accent2"/>
                </a:solidFill>
                <a:latin typeface="Arial Rounded MT Bold" pitchFamily="34" charset="0"/>
              </a:rPr>
              <a:t>s </a:t>
            </a:r>
            <a:endParaRPr lang="de-CH" altLang="de-DE" sz="3000" b="1" dirty="0">
              <a:solidFill>
                <a:schemeClr val="accent2"/>
              </a:solidFill>
              <a:latin typeface="Arial Rounded MT Bol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50981"/>
            <a:ext cx="2591105" cy="172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810" y="4767895"/>
            <a:ext cx="2661116" cy="1770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4783694"/>
            <a:ext cx="2617150" cy="17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13626"/>
            <a:ext cx="2591104" cy="1724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668" y="1148628"/>
            <a:ext cx="4702330" cy="3526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779181"/>
            <a:ext cx="1928742" cy="2898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eck 4"/>
          <p:cNvSpPr/>
          <p:nvPr/>
        </p:nvSpPr>
        <p:spPr>
          <a:xfrm>
            <a:off x="6802461" y="6538803"/>
            <a:ext cx="2162027" cy="1218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8699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rafik 42" descr="http://static.a-z.ch/__ip/JCaCV4Rd8fakxqODhurm4ay8dRw/dae79e10ada4cba5ae4069aa20f590949856c5b0/n-medium-16x9-fil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44" y="3933056"/>
            <a:ext cx="3758223" cy="2264668"/>
          </a:xfrm>
          <a:prstGeom prst="rect">
            <a:avLst/>
          </a:prstGeom>
          <a:noFill/>
          <a:ln>
            <a:noFill/>
          </a:ln>
        </p:spPr>
      </p:pic>
      <p:sp>
        <p:nvSpPr>
          <p:cNvPr id="4099" name="AutoShape 15" descr="data:image/jpeg;base64,/9j/4AAQSkZJRgABAQAAAQABAAD/2wCEAAkGBhQQEBQUERQVFBUUGBQaFxQVFhYZGBUaFBcVGBsXFhYZHicgGxwnHBgYIjEhLCcpLjgsGCo0NzAqNiYrLCkBCQoKDgwOGg8PGjYkHSQvLSwtKikxKiwvNTUsKjAsLCopMC0qLCwpLDE1LCkpMiosLSwpLC80LCkpKSkpKi0pLP/AABEIAFAAoAMBIgACEQEDEQH/xAAbAAEAAgMBAQAAAAAAAAAAAAAAAQUEBgcDAv/EADkQAAIBAwIDAwoFAwUBAAAAAAECAwAEEQUSBiExE0FRBxYiMlRhkZPR0hVTcZLBFCOBQlVioeEz/8QAGwEAAQUBAQAAAAAAAAAAAAAAAAECAwQFBgf/xAAsEQACAQMDAgQFBQAAAAAAAAAAAQIDERIEIVETMRQigZEFFUFhoSNSYrHR/9oADAMBAAIRAxEAPwDuNKUoAVFM1U65xRBZrmZ8HuQc2P6Cmykoq7HwpyqSxgrstqVzO88rbZPZQDb3F25n/A6fGvqx8rRz/eh5eMZ6f4P1qt4yje1zU+S6zHLA6WKVVaHxLBeKTC4JHVTyYfqKtM1ZjJSV0Zc4SpyxkrMmlRmmacMJpUbqZoAmlKjNAE0pmmaAFKUoAUpSgBUGlQTQBS8W8QCyty/VzyRfFj/FcTvLx5naSRizMckn+PAVu3lPaWa4REjkZY1zlY3I3N7wMdAK0v8ADJvyZvlSfbWJrZVJzxS2R3fwKlQoUFUk1k/uY1TWR+FzfkzfKk+2p/DJvyZvlSfbVDpT4Oi8TR/evdHzp+oPbyLJE21l7/4PiK7dwtr4vbdZBybo6+DDqP5rif4ZN+TN8qT7a3XyXvLFPJG6SKrrkbo3A3L7yMdK0NDKpCeLWzOc+PUaFaj1YNZLg2CXXJW1xLZXxCluzyIADlmPoknGR8axoOJpJZUEd5bkSXbIiiKTJjiUF4gcevz69OfXurFs1uY9buZTaStHMI4kn9HYioM7zzyQTyxVBoPDN6+1GgeE20d+VkcgCSa53hSmD0AI5+6upVONt2uy4PPXJmy8Y8exi1c2U4DpPDG0gA2pvbLekwwfRVuYzWVf8VC4FqbK7iVZJyjM6MTKIgS6x8scwDzOBjoa1vT9Fnkt9MhNm8SwTs0wYLhuzQ4dgDzDFiP8fpWNpXDd1GlszW8m5IdQlZcAYmnOEQDOA2Onup3Tppd99+BMpG/afx7ZTvsinVjtdz1G1Y/WLEjlgc/0qdP48spy3ZTqdiNI2cgIikAsxI5dR8a5v5p3KQsBD2bJp8cSsdq9pNM6s6hs83xlf84768002W6j1BYYGjkiisoBCNm/apDSKSpwW9Dpn3Unh6Tu09hepI6XHx7ZNC0wmHZq6oxIYbWb1cgjIB658OdW+m6mlzEssR3I+SrYIyASM4PdyrmcnC00qwf2LgdvdxvP27IzCK3QqjSBcBc8uXurqaKAAAMAdwqvWhCK8ruSQk29z0pUZpmq5ITSlKAPG6tFlRkcblYYIPeD3cqp/Miz/IX4v91X1QaVNrsI0mc24p4XmSYCztkMW0d2cNk55s/6VTfgF/7Kn7V++uh8XaLNcxr/AE8pidTnO5lDA9Qdv/Vab5qah7avzpPpVKq6ils36M39HOm6STwTXKd/wV34Bf8AsiftX76fgGoeyJ+1fvqx81NQ9tX50n0p5qah7avzpPpUWVT+Xui5+lzD2kV34Bf+yJ+1fvq54W4ZlaV/662RYghIOMekCO9X8M1j+aeoe2r86T6VtvD+mvaWshvZu0zuZ2ZmKqgHTLe7NTUXUcldv3KetnTVJqODb4Tv+TXOH1tb2ciLTj/T5kVboudrGP8A4ZyAT0NZ/EGm2VpJbRi0WRrmURj02G0d7HnzwO6tKi1hrFdRj0647W1SESRsOYhklcDCt0zgn4Z68zOsWMIFqlvNI6R215dvMsmWLFNpIfntBdAMDxPfW90fNduy9ePqcvnt2OnDgmy/IX4v9awtZ4as7e3klFoZSi5Ece8s3uUZrmF9kwKGmkBt9NiYbJCuZLmT0UbnzBV15V73MMkS3cYmlJZ9OttzyMzB32s+DnoAcAeFNWnffP8AsXP7G6cR2dnBpTyvZsolEJaHeUfduBUb8naVJPMVfadwXapbiLssqzdo292Zi5GNzPnJODiuYak6Xd6yvK7StfwwLDvOBbw7dxZP13c/Gu3qKirp04pX3e4+HmbKPzHs/Z1+L/Wp8yLP8hfi/wBavaZqrnLklxXBXaZoUNsW7GMJuxuwTz25x1PvPxqwqM18NOo6kDr1I7utN3Ydj1pVfp2tR3BPY5dFyO1A9AkdQrf6seI5VYChpruKKUpQB8smRg99c517ycW0bPK0/YRk9NilVz3Zx0zXSK85YwwIYAg9Qe+o6lOM1uWdPqamnleDtycfPDOn/wC4L+1fpTzY0/8A3Bf2r9K3HVPJjbysWjLxE9yY2/Bs4ppfkxtoWDOWmI6ByNv7R1qj0J3tirepv/MaWGXVlfi0f8Kzh/yc2zssqzGeMHkNoCsR4nvFdCeAMpVgCpGCCMgg9xFI4wowBgDoB3V91ep01BbHP6jU1NRK83cw4NFgjjaNIo1RvWRUUK2eXMAYNQmhwAYEMQAUpjs09QnJTp6pPPHSs6lS5MrWRhHRYCCDDFhggP8AbTmExtB5c9uBjw7qPo8JJJijJLBySi83HIOeXNgO/rWbVRrPEkVqyq25mboqjJA72Pgo8aSU8VdsfCm5vGKuz3Ok26ydr2UQkLZ7TYgbceWd2M57utZ2a0HXOKkM9uZMtHbh7iV0VljC7SsJy/rZZsYGeeOdetjqt/ehQYzbxPMQZIvXWJUDA5fuZvR3gZ5HA6VMqUpRUm9iJyxbj9TcYNQR3dEYFoyA4H+ksMgH3451rF95QUhjnmbDIrBYEX1pvSMe/J5BTIGA9yk1HD3Dd3bzsZZt8c4uGkUHGx3cFGTlljsGCSeWKtdC4ThtIezGZemWlwzHZ6g6Ywo6f+0tqcXvuJeTNT1DiK4nEi7nR2gjCw2w3jtpj/8AOSQjcj7Ry6BVJJ54rOg8nHaTSvcyZRo1iijjLZijwu5AzZ5HDKT3hueDW6W9mke7YqruYs20Abmbqx8SfGvYUOu1tFWBQ5POC3VFCoAqqAAoGAAOgAr1pSoCQUpSgBSlKAFKUoAUpSgBSlKAINa5qnBUc8kkpZizqVwxyoz4Dw92cVsdMU2UVLZklOrKm7xdih0nRWW5nkkHo7YYohkEdnGuScdxLs3wFXwFAKmnt3IxSlKQBSlKAFKUoA//2Q=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00" name="AutoShape 17" descr="data:image/jpeg;base64,/9j/4AAQSkZJRgABAQAAAQABAAD/2wCEAAkGBhQQEBQUERQVFBUUGBQaFxQVFhYZGBUaFBcVGBsXFhYZHicgGxwnHBgYIjEhLCcpLjgsGCo0NzAqNiYrLCkBCQoKDgwOGg8PGjYkHSQvLSwtKikxKiwvNTUsKjAsLCopMC0qLCwpLDE1LCkpMiosLSwpLC80LCkpKSkpKi0pLP/AABEIAFAAoAMBIgACEQEDEQH/xAAbAAEAAgMBAQAAAAAAAAAAAAAAAQUEBgcDAv/EADkQAAIBAwIDAwoFAwUBAAAAAAECAwAEEQUSBiExE0FRBxYiMlRhkZPR0hVTcZLBFCOBQlVioeEz/8QAGwEAAQUBAQAAAAAAAAAAAAAAAAECAwQFBgf/xAAsEQACAQMDAgQFBQAAAAAAAAAAAQIDERIEIVETMRQigZEFFUFhoSNSYrHR/9oADAMBAAIRAxEAPwDuNKUoAVFM1U65xRBZrmZ8HuQc2P6Cmykoq7HwpyqSxgrstqVzO88rbZPZQDb3F25n/A6fGvqx8rRz/eh5eMZ6f4P1qt4yje1zU+S6zHLA6WKVVaHxLBeKTC4JHVTyYfqKtM1ZjJSV0Zc4SpyxkrMmlRmmacMJpUbqZoAmlKjNAE0pmmaAFKUoAUpSgBUGlQTQBS8W8QCyty/VzyRfFj/FcTvLx5naSRizMckn+PAVu3lPaWa4REjkZY1zlY3I3N7wMdAK0v8ADJvyZvlSfbWJrZVJzxS2R3fwKlQoUFUk1k/uY1TWR+FzfkzfKk+2p/DJvyZvlSfbVDpT4Oi8TR/evdHzp+oPbyLJE21l7/4PiK7dwtr4vbdZBybo6+DDqP5rif4ZN+TN8qT7a3XyXvLFPJG6SKrrkbo3A3L7yMdK0NDKpCeLWzOc+PUaFaj1YNZLg2CXXJW1xLZXxCluzyIADlmPoknGR8axoOJpJZUEd5bkSXbIiiKTJjiUF4gcevz69OfXurFs1uY9buZTaStHMI4kn9HYioM7zzyQTyxVBoPDN6+1GgeE20d+VkcgCSa53hSmD0AI5+6upVONt2uy4PPXJmy8Y8exi1c2U4DpPDG0gA2pvbLekwwfRVuYzWVf8VC4FqbK7iVZJyjM6MTKIgS6x8scwDzOBjoa1vT9Fnkt9MhNm8SwTs0wYLhuzQ4dgDzDFiP8fpWNpXDd1GlszW8m5IdQlZcAYmnOEQDOA2Onup3Tppd99+BMpG/afx7ZTvsinVjtdz1G1Y/WLEjlgc/0qdP48spy3ZTqdiNI2cgIikAsxI5dR8a5v5p3KQsBD2bJp8cSsdq9pNM6s6hs83xlf84768002W6j1BYYGjkiisoBCNm/apDSKSpwW9Dpn3Unh6Tu09hepI6XHx7ZNC0wmHZq6oxIYbWb1cgjIB658OdW+m6mlzEssR3I+SrYIyASM4PdyrmcnC00qwf2LgdvdxvP27IzCK3QqjSBcBc8uXurqaKAAAMAdwqvWhCK8ruSQk29z0pUZpmq5ITSlKAPG6tFlRkcblYYIPeD3cqp/Miz/IX4v91X1QaVNrsI0mc24p4XmSYCztkMW0d2cNk55s/6VTfgF/7Kn7V++uh8XaLNcxr/AE8pidTnO5lDA9Qdv/Vab5qah7avzpPpVKq6ils36M39HOm6STwTXKd/wV34Bf8AsiftX76fgGoeyJ+1fvqx81NQ9tX50n0p5qah7avzpPpUWVT+Xui5+lzD2kV34Bf+yJ+1fvq54W4ZlaV/662RYghIOMekCO9X8M1j+aeoe2r86T6VtvD+mvaWshvZu0zuZ2ZmKqgHTLe7NTUXUcldv3KetnTVJqODb4Tv+TXOH1tb2ciLTj/T5kVboudrGP8A4ZyAT0NZ/EGm2VpJbRi0WRrmURj02G0d7HnzwO6tKi1hrFdRj0647W1SESRsOYhklcDCt0zgn4Z68zOsWMIFqlvNI6R215dvMsmWLFNpIfntBdAMDxPfW90fNduy9ePqcvnt2OnDgmy/IX4v9awtZ4as7e3klFoZSi5Ece8s3uUZrmF9kwKGmkBt9NiYbJCuZLmT0UbnzBV15V73MMkS3cYmlJZ9OttzyMzB32s+DnoAcAeFNWnffP8AsXP7G6cR2dnBpTyvZsolEJaHeUfduBUb8naVJPMVfadwXapbiLssqzdo292Zi5GNzPnJODiuYak6Xd6yvK7StfwwLDvOBbw7dxZP13c/Gu3qKirp04pX3e4+HmbKPzHs/Z1+L/Wp8yLP8hfi/wBavaZqrnLklxXBXaZoUNsW7GMJuxuwTz25x1PvPxqwqM18NOo6kDr1I7utN3Ydj1pVfp2tR3BPY5dFyO1A9AkdQrf6seI5VYChpruKKUpQB8smRg99c517ycW0bPK0/YRk9NilVz3Zx0zXSK85YwwIYAg9Qe+o6lOM1uWdPqamnleDtycfPDOn/wC4L+1fpTzY0/8A3Bf2r9K3HVPJjbysWjLxE9yY2/Bs4ppfkxtoWDOWmI6ByNv7R1qj0J3tirepv/MaWGXVlfi0f8Kzh/yc2zssqzGeMHkNoCsR4nvFdCeAMpVgCpGCCMgg9xFI4wowBgDoB3V91ep01BbHP6jU1NRK83cw4NFgjjaNIo1RvWRUUK2eXMAYNQmhwAYEMQAUpjs09QnJTp6pPPHSs6lS5MrWRhHRYCCDDFhggP8AbTmExtB5c9uBjw7qPo8JJJijJLBySi83HIOeXNgO/rWbVRrPEkVqyq25mboqjJA72Pgo8aSU8VdsfCm5vGKuz3Ok26ydr2UQkLZ7TYgbceWd2M57utZ2a0HXOKkM9uZMtHbh7iV0VljC7SsJy/rZZsYGeeOdetjqt/ehQYzbxPMQZIvXWJUDA5fuZvR3gZ5HA6VMqUpRUm9iJyxbj9TcYNQR3dEYFoyA4H+ksMgH3451rF95QUhjnmbDIrBYEX1pvSMe/J5BTIGA9yk1HD3Dd3bzsZZt8c4uGkUHGx3cFGTlljsGCSeWKtdC4ThtIezGZemWlwzHZ6g6Ywo6f+0tqcXvuJeTNT1DiK4nEi7nR2gjCw2w3jtpj/8AOSQjcj7Ry6BVJJ54rOg8nHaTSvcyZRo1iijjLZijwu5AzZ5HDKT3hueDW6W9mke7YqruYs20Abmbqx8SfGvYUOu1tFWBQ5POC3VFCoAqqAAoGAAOgAr1pSoCQUpSgBSlKAFKUoAUpSgBSlKAINa5qnBUc8kkpZizqVwxyoz4Dw92cVsdMU2UVLZklOrKm7xdih0nRWW5nkkHo7YYohkEdnGuScdxLs3wFXwFAKmnt3IxSlKQBSlKAFKUoA//2Q=="/>
          <p:cNvSpPr>
            <a:spLocks noChangeAspect="1" noChangeArrowheads="1"/>
          </p:cNvSpPr>
          <p:nvPr/>
        </p:nvSpPr>
        <p:spPr bwMode="auto">
          <a:xfrm>
            <a:off x="2159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11" name="Text Box 30"/>
          <p:cNvSpPr txBox="1">
            <a:spLocks noChangeArrowheads="1"/>
          </p:cNvSpPr>
          <p:nvPr/>
        </p:nvSpPr>
        <p:spPr bwMode="auto">
          <a:xfrm>
            <a:off x="2411760" y="1251722"/>
            <a:ext cx="1754187" cy="3397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13" name="Rectangle 34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14" name="Rectangle 36"/>
          <p:cNvSpPr>
            <a:spLocks noChangeArrowheads="1"/>
          </p:cNvSpPr>
          <p:nvPr/>
        </p:nvSpPr>
        <p:spPr bwMode="auto">
          <a:xfrm>
            <a:off x="152400" y="13335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15" name="Rectangle 37"/>
          <p:cNvSpPr>
            <a:spLocks noChangeArrowheads="1"/>
          </p:cNvSpPr>
          <p:nvPr/>
        </p:nvSpPr>
        <p:spPr bwMode="auto">
          <a:xfrm>
            <a:off x="152400" y="15811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200">
                <a:solidFill>
                  <a:srgbClr val="000000"/>
                </a:solidFill>
                <a:cs typeface="Times New Roman" pitchFamily="18" charset="0"/>
              </a:rPr>
              <a:t>  </a:t>
            </a:r>
            <a:endParaRPr lang="de-DE" altLang="de-DE" sz="1800"/>
          </a:p>
        </p:txBody>
      </p:sp>
      <p:sp>
        <p:nvSpPr>
          <p:cNvPr id="4116" name="Rectangle 39"/>
          <p:cNvSpPr>
            <a:spLocks noChangeArrowheads="1"/>
          </p:cNvSpPr>
          <p:nvPr/>
        </p:nvSpPr>
        <p:spPr bwMode="auto">
          <a:xfrm>
            <a:off x="152400" y="3377898"/>
            <a:ext cx="32573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000">
                <a:solidFill>
                  <a:schemeClr val="bg1"/>
                </a:solidFill>
                <a:cs typeface="Times New Roman" pitchFamily="18" charset="0"/>
              </a:rPr>
              <a:t>    </a:t>
            </a:r>
            <a:endParaRPr lang="de-DE" altLang="de-DE" sz="1800">
              <a:solidFill>
                <a:schemeClr val="bg1"/>
              </a:solidFill>
            </a:endParaRPr>
          </a:p>
        </p:txBody>
      </p:sp>
      <p:sp>
        <p:nvSpPr>
          <p:cNvPr id="4118" name="Rectangle 41"/>
          <p:cNvSpPr>
            <a:spLocks noChangeArrowheads="1"/>
          </p:cNvSpPr>
          <p:nvPr/>
        </p:nvSpPr>
        <p:spPr bwMode="auto">
          <a:xfrm>
            <a:off x="152400" y="39909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19" name="Rectangle 43"/>
          <p:cNvSpPr>
            <a:spLocks noChangeArrowheads="1"/>
          </p:cNvSpPr>
          <p:nvPr/>
        </p:nvSpPr>
        <p:spPr bwMode="auto">
          <a:xfrm>
            <a:off x="152400" y="4552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2414588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2414588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41458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4145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4145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145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145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145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145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de-DE" sz="1200">
                <a:cs typeface="Times New Roman" pitchFamily="18" charset="0"/>
              </a:rPr>
              <a:t>        </a:t>
            </a:r>
            <a:endParaRPr lang="de-CH" altLang="de-DE" sz="600"/>
          </a:p>
          <a:p>
            <a:pPr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20" name="Rectangle 44"/>
          <p:cNvSpPr>
            <a:spLocks noChangeArrowheads="1"/>
          </p:cNvSpPr>
          <p:nvPr/>
        </p:nvSpPr>
        <p:spPr bwMode="auto">
          <a:xfrm>
            <a:off x="152400" y="4552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CH" altLang="de-DE" sz="600"/>
          </a:p>
          <a:p>
            <a:pPr>
              <a:spcBef>
                <a:spcPct val="0"/>
              </a:spcBef>
              <a:buFontTx/>
              <a:buNone/>
            </a:pPr>
            <a:r>
              <a:rPr lang="de-CH" altLang="de-DE" sz="1800"/>
              <a:t>  </a:t>
            </a:r>
            <a:r>
              <a:rPr lang="de-CH" altLang="de-DE" sz="1000" i="1"/>
              <a:t>  </a:t>
            </a:r>
            <a:r>
              <a:rPr lang="de-CH" altLang="de-DE" sz="600" i="1">
                <a:solidFill>
                  <a:srgbClr val="0044CC"/>
                </a:solidFill>
              </a:rPr>
              <a:t>  </a:t>
            </a:r>
            <a:r>
              <a:rPr lang="de-CH" altLang="de-DE" sz="1800" i="1">
                <a:solidFill>
                  <a:srgbClr val="0044CC"/>
                </a:solidFill>
              </a:rPr>
              <a:t>   </a:t>
            </a:r>
            <a:endParaRPr lang="de-CH" altLang="de-DE" sz="1800"/>
          </a:p>
        </p:txBody>
      </p:sp>
      <p:sp>
        <p:nvSpPr>
          <p:cNvPr id="4124" name="Rectangle 5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25" name="Rectangle 54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26" name="Rectangle 57"/>
          <p:cNvSpPr>
            <a:spLocks noChangeArrowheads="1"/>
          </p:cNvSpPr>
          <p:nvPr/>
        </p:nvSpPr>
        <p:spPr bwMode="auto">
          <a:xfrm>
            <a:off x="0" y="15144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27" name="Rectangle 58"/>
          <p:cNvSpPr>
            <a:spLocks noChangeArrowheads="1"/>
          </p:cNvSpPr>
          <p:nvPr/>
        </p:nvSpPr>
        <p:spPr bwMode="auto">
          <a:xfrm>
            <a:off x="0" y="23241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32" name="Rectangle 7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33" name="Rectangle 7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de-DE" sz="1800"/>
              <a:t/>
            </a:r>
            <a:br>
              <a:rPr lang="de-CH" altLang="de-DE" sz="1800"/>
            </a:br>
            <a:endParaRPr lang="de-CH" altLang="de-DE" sz="1800"/>
          </a:p>
          <a:p>
            <a:pPr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34" name="Rectangle 72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200">
                <a:solidFill>
                  <a:srgbClr val="000000"/>
                </a:solidFill>
                <a:cs typeface="Times New Roman" pitchFamily="18" charset="0"/>
              </a:rPr>
              <a:t>     </a:t>
            </a:r>
            <a:endParaRPr lang="de-DE" altLang="de-DE" sz="1800"/>
          </a:p>
        </p:txBody>
      </p:sp>
      <p:sp>
        <p:nvSpPr>
          <p:cNvPr id="4135" name="Rectangle 73"/>
          <p:cNvSpPr>
            <a:spLocks noChangeArrowheads="1"/>
          </p:cNvSpPr>
          <p:nvPr/>
        </p:nvSpPr>
        <p:spPr bwMode="auto">
          <a:xfrm>
            <a:off x="0" y="97155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200">
                <a:solidFill>
                  <a:srgbClr val="000000"/>
                </a:solidFill>
                <a:cs typeface="Times New Roman" pitchFamily="18" charset="0"/>
              </a:rPr>
              <a:t>           </a:t>
            </a:r>
            <a:endParaRPr lang="de-DE" altLang="de-DE" sz="1800"/>
          </a:p>
        </p:txBody>
      </p:sp>
      <p:sp>
        <p:nvSpPr>
          <p:cNvPr id="4136" name="Rectangle 75"/>
          <p:cNvSpPr>
            <a:spLocks noChangeArrowheads="1"/>
          </p:cNvSpPr>
          <p:nvPr/>
        </p:nvSpPr>
        <p:spPr bwMode="auto">
          <a:xfrm>
            <a:off x="0" y="15811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37" name="Rectangle 76"/>
          <p:cNvSpPr>
            <a:spLocks noChangeArrowheads="1"/>
          </p:cNvSpPr>
          <p:nvPr/>
        </p:nvSpPr>
        <p:spPr bwMode="auto">
          <a:xfrm>
            <a:off x="0" y="2066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2414588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2414588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41458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4145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4145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145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145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145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145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CH" altLang="de-DE" sz="600"/>
          </a:p>
          <a:p>
            <a:pPr>
              <a:spcBef>
                <a:spcPct val="0"/>
              </a:spcBef>
              <a:buFontTx/>
              <a:buNone/>
            </a:pPr>
            <a:r>
              <a:rPr lang="de-CH" altLang="de-DE" sz="1200">
                <a:cs typeface="Times New Roman" pitchFamily="18" charset="0"/>
              </a:rPr>
              <a:t>  </a:t>
            </a:r>
            <a:endParaRPr lang="de-CH" altLang="de-DE" sz="600"/>
          </a:p>
          <a:p>
            <a:pPr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38" name="Rectangle 77"/>
          <p:cNvSpPr>
            <a:spLocks noChangeArrowheads="1"/>
          </p:cNvSpPr>
          <p:nvPr/>
        </p:nvSpPr>
        <p:spPr bwMode="auto">
          <a:xfrm>
            <a:off x="0" y="206692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39" name="Rectangle 79"/>
          <p:cNvSpPr>
            <a:spLocks noChangeArrowheads="1"/>
          </p:cNvSpPr>
          <p:nvPr/>
        </p:nvSpPr>
        <p:spPr bwMode="auto">
          <a:xfrm>
            <a:off x="0" y="2695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2414588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2414588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41458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4145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4145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145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145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145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145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CH" altLang="de-DE" sz="1000"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CH" altLang="de-DE" sz="1000">
                <a:cs typeface="Times New Roman" pitchFamily="18" charset="0"/>
              </a:rPr>
              <a:t>     </a:t>
            </a:r>
            <a:endParaRPr lang="de-CH" altLang="de-DE" sz="600"/>
          </a:p>
          <a:p>
            <a:pPr>
              <a:spcBef>
                <a:spcPct val="0"/>
              </a:spcBef>
              <a:buFontTx/>
              <a:buNone/>
            </a:pPr>
            <a:r>
              <a:rPr lang="de-CH" altLang="de-DE" sz="1000">
                <a:cs typeface="Times New Roman" pitchFamily="18" charset="0"/>
              </a:rPr>
              <a:t>  </a:t>
            </a:r>
            <a:endParaRPr lang="de-CH" altLang="de-DE" sz="600"/>
          </a:p>
          <a:p>
            <a:pPr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40" name="Rectangle 80"/>
          <p:cNvSpPr>
            <a:spLocks noChangeArrowheads="1"/>
          </p:cNvSpPr>
          <p:nvPr/>
        </p:nvSpPr>
        <p:spPr bwMode="auto">
          <a:xfrm>
            <a:off x="0" y="3133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4144" name="Rectangle 90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de-DE" sz="1200">
                <a:cs typeface="Times New Roman" pitchFamily="18" charset="0"/>
              </a:rPr>
              <a:t> </a:t>
            </a:r>
            <a:endParaRPr lang="de-CH" altLang="de-DE" sz="1800"/>
          </a:p>
        </p:txBody>
      </p:sp>
      <p:sp>
        <p:nvSpPr>
          <p:cNvPr id="4145" name="Rectangle 91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CH" altLang="de-DE" sz="600"/>
          </a:p>
          <a:p>
            <a:pPr>
              <a:spcBef>
                <a:spcPct val="0"/>
              </a:spcBef>
              <a:buFontTx/>
              <a:buNone/>
            </a:pPr>
            <a:r>
              <a:rPr lang="de-CH" altLang="de-DE" sz="1800"/>
              <a:t/>
            </a:r>
            <a:br>
              <a:rPr lang="de-CH" altLang="de-DE" sz="1800"/>
            </a:br>
            <a:endParaRPr lang="de-CH" altLang="de-DE" sz="1800"/>
          </a:p>
          <a:p>
            <a:pPr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46" name="Rectangle 92"/>
          <p:cNvSpPr>
            <a:spLocks noChangeArrowheads="1"/>
          </p:cNvSpPr>
          <p:nvPr/>
        </p:nvSpPr>
        <p:spPr bwMode="auto">
          <a:xfrm>
            <a:off x="0" y="8572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47" name="Rectangle 93"/>
          <p:cNvSpPr>
            <a:spLocks noChangeArrowheads="1"/>
          </p:cNvSpPr>
          <p:nvPr/>
        </p:nvSpPr>
        <p:spPr bwMode="auto">
          <a:xfrm>
            <a:off x="0" y="1828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2414588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2414588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41458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4145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4145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145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145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145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145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CH" altLang="de-DE" sz="1800"/>
          </a:p>
          <a:p>
            <a:pPr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48" name="Rectangle 94"/>
          <p:cNvSpPr>
            <a:spLocks noChangeArrowheads="1"/>
          </p:cNvSpPr>
          <p:nvPr/>
        </p:nvSpPr>
        <p:spPr bwMode="auto">
          <a:xfrm>
            <a:off x="0" y="2486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de-DE" sz="1200">
                <a:solidFill>
                  <a:srgbClr val="0044CC"/>
                </a:solidFill>
                <a:cs typeface="Times New Roman" pitchFamily="18" charset="0"/>
              </a:rPr>
              <a:t>   </a:t>
            </a:r>
            <a:endParaRPr lang="de-CH" altLang="de-DE" sz="1800"/>
          </a:p>
        </p:txBody>
      </p:sp>
      <p:sp>
        <p:nvSpPr>
          <p:cNvPr id="4158" name="Textfeld 4148"/>
          <p:cNvSpPr txBox="1">
            <a:spLocks noChangeArrowheads="1"/>
          </p:cNvSpPr>
          <p:nvPr/>
        </p:nvSpPr>
        <p:spPr bwMode="auto">
          <a:xfrm>
            <a:off x="8042275" y="5589588"/>
            <a:ext cx="865188" cy="184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600"/>
          </a:p>
        </p:txBody>
      </p:sp>
      <p:sp>
        <p:nvSpPr>
          <p:cNvPr id="34" name="Titel 1"/>
          <p:cNvSpPr>
            <a:spLocks noGrp="1"/>
          </p:cNvSpPr>
          <p:nvPr/>
        </p:nvSpPr>
        <p:spPr bwMode="auto">
          <a:xfrm>
            <a:off x="1115616" y="260648"/>
            <a:ext cx="6105525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30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Inpressionen</a:t>
            </a:r>
            <a:endParaRPr lang="de-CH" altLang="de-DE" sz="30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Gerade Verbindung 5"/>
          <p:cNvCxnSpPr/>
          <p:nvPr/>
        </p:nvCxnSpPr>
        <p:spPr>
          <a:xfrm flipV="1">
            <a:off x="1173114" y="2780928"/>
            <a:ext cx="7734349" cy="54642"/>
          </a:xfrm>
          <a:prstGeom prst="line">
            <a:avLst/>
          </a:prstGeom>
          <a:ln w="1047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 flipV="1">
            <a:off x="1187624" y="1844825"/>
            <a:ext cx="0" cy="4536503"/>
          </a:xfrm>
          <a:prstGeom prst="line">
            <a:avLst/>
          </a:prstGeom>
          <a:ln w="1206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03213"/>
            <a:ext cx="129222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079894"/>
            <a:ext cx="1850791" cy="278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465" y="1079894"/>
            <a:ext cx="1850791" cy="278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042" y="1079894"/>
            <a:ext cx="1850790" cy="278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235" y="1079894"/>
            <a:ext cx="1850790" cy="278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20" y="3939678"/>
            <a:ext cx="3452465" cy="229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-36512" y="-99392"/>
            <a:ext cx="1152128" cy="7641110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76200">
            <a:solidFill>
              <a:srgbClr val="FFFFFF"/>
            </a:solidFill>
            <a:miter lim="800000"/>
            <a:headEnd/>
            <a:tailEnd/>
          </a:ln>
        </p:spPr>
        <p:txBody>
          <a:bodyPr vert="vert270" upright="1"/>
          <a:lstStyle/>
          <a:p>
            <a:pPr>
              <a:spcAft>
                <a:spcPts val="0"/>
              </a:spcAft>
              <a:defRPr/>
            </a:pPr>
            <a:r>
              <a:rPr lang="de-CH" sz="1200" dirty="0">
                <a:solidFill>
                  <a:srgbClr val="FFFFFF"/>
                </a:solidFill>
                <a:latin typeface="Tahoma"/>
                <a:ea typeface="Times New Roman"/>
              </a:rPr>
              <a:t>                    </a:t>
            </a:r>
          </a:p>
          <a:p>
            <a:pPr>
              <a:spcAft>
                <a:spcPts val="0"/>
              </a:spcAft>
              <a:defRPr/>
            </a:pPr>
            <a:r>
              <a:rPr lang="de-CH" sz="3600" dirty="0">
                <a:solidFill>
                  <a:srgbClr val="FFFFFF"/>
                </a:solidFill>
                <a:latin typeface="Tahoma"/>
                <a:ea typeface="Times New Roman"/>
              </a:rPr>
              <a:t>                   Schule trifft Wirtschaft </a:t>
            </a:r>
            <a:endParaRPr lang="de-CH" sz="12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860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15" descr="data:image/jpeg;base64,/9j/4AAQSkZJRgABAQAAAQABAAD/2wCEAAkGBhQQEBQUERQVFBUUGBQaFxQVFhYZGBUaFBcVGBsXFhYZHicgGxwnHBgYIjEhLCcpLjgsGCo0NzAqNiYrLCkBCQoKDgwOGg8PGjYkHSQvLSwtKikxKiwvNTUsKjAsLCopMC0qLCwpLDE1LCkpMiosLSwpLC80LCkpKSkpKi0pLP/AABEIAFAAoAMBIgACEQEDEQH/xAAbAAEAAgMBAQAAAAAAAAAAAAAAAQUEBgcDAv/EADkQAAIBAwIDAwoFAwUBAAAAAAECAwAEEQUSBiExE0FRBxYiMlRhkZPR0hVTcZLBFCOBQlVioeEz/8QAGwEAAQUBAQAAAAAAAAAAAAAAAAECAwQFBgf/xAAsEQACAQMDAgQFBQAAAAAAAAAAAQIDERIEIVETMRQigZEFFUFhoSNSYrHR/9oADAMBAAIRAxEAPwDuNKUoAVFM1U65xRBZrmZ8HuQc2P6Cmykoq7HwpyqSxgrstqVzO88rbZPZQDb3F25n/A6fGvqx8rRz/eh5eMZ6f4P1qt4yje1zU+S6zHLA6WKVVaHxLBeKTC4JHVTyYfqKtM1ZjJSV0Zc4SpyxkrMmlRmmacMJpUbqZoAmlKjNAE0pmmaAFKUoAUpSgBUGlQTQBS8W8QCyty/VzyRfFj/FcTvLx5naSRizMckn+PAVu3lPaWa4REjkZY1zlY3I3N7wMdAK0v8ADJvyZvlSfbWJrZVJzxS2R3fwKlQoUFUk1k/uY1TWR+FzfkzfKk+2p/DJvyZvlSfbVDpT4Oi8TR/evdHzp+oPbyLJE21l7/4PiK7dwtr4vbdZBybo6+DDqP5rif4ZN+TN8qT7a3XyXvLFPJG6SKrrkbo3A3L7yMdK0NDKpCeLWzOc+PUaFaj1YNZLg2CXXJW1xLZXxCluzyIADlmPoknGR8axoOJpJZUEd5bkSXbIiiKTJjiUF4gcevz69OfXurFs1uY9buZTaStHMI4kn9HYioM7zzyQTyxVBoPDN6+1GgeE20d+VkcgCSa53hSmD0AI5+6upVONt2uy4PPXJmy8Y8exi1c2U4DpPDG0gA2pvbLekwwfRVuYzWVf8VC4FqbK7iVZJyjM6MTKIgS6x8scwDzOBjoa1vT9Fnkt9MhNm8SwTs0wYLhuzQ4dgDzDFiP8fpWNpXDd1GlszW8m5IdQlZcAYmnOEQDOA2Onup3Tppd99+BMpG/afx7ZTvsinVjtdz1G1Y/WLEjlgc/0qdP48spy3ZTqdiNI2cgIikAsxI5dR8a5v5p3KQsBD2bJp8cSsdq9pNM6s6hs83xlf84768002W6j1BYYGjkiisoBCNm/apDSKSpwW9Dpn3Unh6Tu09hepI6XHx7ZNC0wmHZq6oxIYbWb1cgjIB658OdW+m6mlzEssR3I+SrYIyASM4PdyrmcnC00qwf2LgdvdxvP27IzCK3QqjSBcBc8uXurqaKAAAMAdwqvWhCK8ruSQk29z0pUZpmq5ITSlKAPG6tFlRkcblYYIPeD3cqp/Miz/IX4v91X1QaVNrsI0mc24p4XmSYCztkMW0d2cNk55s/6VTfgF/7Kn7V++uh8XaLNcxr/AE8pidTnO5lDA9Qdv/Vab5qah7avzpPpVKq6ils36M39HOm6STwTXKd/wV34Bf8AsiftX76fgGoeyJ+1fvqx81NQ9tX50n0p5qah7avzpPpUWVT+Xui5+lzD2kV34Bf+yJ+1fvq54W4ZlaV/662RYghIOMekCO9X8M1j+aeoe2r86T6VtvD+mvaWshvZu0zuZ2ZmKqgHTLe7NTUXUcldv3KetnTVJqODb4Tv+TXOH1tb2ciLTj/T5kVboudrGP8A4ZyAT0NZ/EGm2VpJbRi0WRrmURj02G0d7HnzwO6tKi1hrFdRj0647W1SESRsOYhklcDCt0zgn4Z68zOsWMIFqlvNI6R215dvMsmWLFNpIfntBdAMDxPfW90fNduy9ePqcvnt2OnDgmy/IX4v9awtZ4as7e3klFoZSi5Ece8s3uUZrmF9kwKGmkBt9NiYbJCuZLmT0UbnzBV15V73MMkS3cYmlJZ9OttzyMzB32s+DnoAcAeFNWnffP8AsXP7G6cR2dnBpTyvZsolEJaHeUfduBUb8naVJPMVfadwXapbiLssqzdo292Zi5GNzPnJODiuYak6Xd6yvK7StfwwLDvOBbw7dxZP13c/Gu3qKirp04pX3e4+HmbKPzHs/Z1+L/Wp8yLP8hfi/wBavaZqrnLklxXBXaZoUNsW7GMJuxuwTz25x1PvPxqwqM18NOo6kDr1I7utN3Ydj1pVfp2tR3BPY5dFyO1A9AkdQrf6seI5VYChpruKKUpQB8smRg99c517ycW0bPK0/YRk9NilVz3Zx0zXSK85YwwIYAg9Qe+o6lOM1uWdPqamnleDtycfPDOn/wC4L+1fpTzY0/8A3Bf2r9K3HVPJjbysWjLxE9yY2/Bs4ppfkxtoWDOWmI6ByNv7R1qj0J3tirepv/MaWGXVlfi0f8Kzh/yc2zssqzGeMHkNoCsR4nvFdCeAMpVgCpGCCMgg9xFI4wowBgDoB3V91ep01BbHP6jU1NRK83cw4NFgjjaNIo1RvWRUUK2eXMAYNQmhwAYEMQAUpjs09QnJTp6pPPHSs6lS5MrWRhHRYCCDDFhggP8AbTmExtB5c9uBjw7qPo8JJJijJLBySi83HIOeXNgO/rWbVRrPEkVqyq25mboqjJA72Pgo8aSU8VdsfCm5vGKuz3Ok26ydr2UQkLZ7TYgbceWd2M57utZ2a0HXOKkM9uZMtHbh7iV0VljC7SsJy/rZZsYGeeOdetjqt/ehQYzbxPMQZIvXWJUDA5fuZvR3gZ5HA6VMqUpRUm9iJyxbj9TcYNQR3dEYFoyA4H+ksMgH3451rF95QUhjnmbDIrBYEX1pvSMe/J5BTIGA9yk1HD3Dd3bzsZZt8c4uGkUHGx3cFGTlljsGCSeWKtdC4ThtIezGZemWlwzHZ6g6Ywo6f+0tqcXvuJeTNT1DiK4nEi7nR2gjCw2w3jtpj/8AOSQjcj7Ry6BVJJ54rOg8nHaTSvcyZRo1iijjLZijwu5AzZ5HDKT3hueDW6W9mke7YqruYs20Abmbqx8SfGvYUOu1tFWBQ5POC3VFCoAqqAAoGAAOgAr1pSoCQUpSgBSlKAFKUoAUpSgBSlKAINa5qnBUc8kkpZizqVwxyoz4Dw92cVsdMU2UVLZklOrKm7xdih0nRWW5nkkHo7YYohkEdnGuScdxLs3wFXwFAKmnt3IxSlKQBSlKAFKUoA//2Q=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00" name="AutoShape 17" descr="data:image/jpeg;base64,/9j/4AAQSkZJRgABAQAAAQABAAD/2wCEAAkGBhQQEBQUERQVFBUUGBQaFxQVFhYZGBUaFBcVGBsXFhYZHicgGxwnHBgYIjEhLCcpLjgsGCo0NzAqNiYrLCkBCQoKDgwOGg8PGjYkHSQvLSwtKikxKiwvNTUsKjAsLCopMC0qLCwpLDE1LCkpMiosLSwpLC80LCkpKSkpKi0pLP/AABEIAFAAoAMBIgACEQEDEQH/xAAbAAEAAgMBAQAAAAAAAAAAAAAAAQUEBgcDAv/EADkQAAIBAwIDAwoFAwUBAAAAAAECAwAEEQUSBiExE0FRBxYiMlRhkZPR0hVTcZLBFCOBQlVioeEz/8QAGwEAAQUBAQAAAAAAAAAAAAAAAAECAwQFBgf/xAAsEQACAQMDAgQFBQAAAAAAAAAAAQIDERIEIVETMRQigZEFFUFhoSNSYrHR/9oADAMBAAIRAxEAPwDuNKUoAVFM1U65xRBZrmZ8HuQc2P6Cmykoq7HwpyqSxgrstqVzO88rbZPZQDb3F25n/A6fGvqx8rRz/eh5eMZ6f4P1qt4yje1zU+S6zHLA6WKVVaHxLBeKTC4JHVTyYfqKtM1ZjJSV0Zc4SpyxkrMmlRmmacMJpUbqZoAmlKjNAE0pmmaAFKUoAUpSgBUGlQTQBS8W8QCyty/VzyRfFj/FcTvLx5naSRizMckn+PAVu3lPaWa4REjkZY1zlY3I3N7wMdAK0v8ADJvyZvlSfbWJrZVJzxS2R3fwKlQoUFUk1k/uY1TWR+FzfkzfKk+2p/DJvyZvlSfbVDpT4Oi8TR/evdHzp+oPbyLJE21l7/4PiK7dwtr4vbdZBybo6+DDqP5rif4ZN+TN8qT7a3XyXvLFPJG6SKrrkbo3A3L7yMdK0NDKpCeLWzOc+PUaFaj1YNZLg2CXXJW1xLZXxCluzyIADlmPoknGR8axoOJpJZUEd5bkSXbIiiKTJjiUF4gcevz69OfXurFs1uY9buZTaStHMI4kn9HYioM7zzyQTyxVBoPDN6+1GgeE20d+VkcgCSa53hSmD0AI5+6upVONt2uy4PPXJmy8Y8exi1c2U4DpPDG0gA2pvbLekwwfRVuYzWVf8VC4FqbK7iVZJyjM6MTKIgS6x8scwDzOBjoa1vT9Fnkt9MhNm8SwTs0wYLhuzQ4dgDzDFiP8fpWNpXDd1GlszW8m5IdQlZcAYmnOEQDOA2Onup3Tppd99+BMpG/afx7ZTvsinVjtdz1G1Y/WLEjlgc/0qdP48spy3ZTqdiNI2cgIikAsxI5dR8a5v5p3KQsBD2bJp8cSsdq9pNM6s6hs83xlf84768002W6j1BYYGjkiisoBCNm/apDSKSpwW9Dpn3Unh6Tu09hepI6XHx7ZNC0wmHZq6oxIYbWb1cgjIB658OdW+m6mlzEssR3I+SrYIyASM4PdyrmcnC00qwf2LgdvdxvP27IzCK3QqjSBcBc8uXurqaKAAAMAdwqvWhCK8ruSQk29z0pUZpmq5ITSlKAPG6tFlRkcblYYIPeD3cqp/Miz/IX4v91X1QaVNrsI0mc24p4XmSYCztkMW0d2cNk55s/6VTfgF/7Kn7V++uh8XaLNcxr/AE8pidTnO5lDA9Qdv/Vab5qah7avzpPpVKq6ils36M39HOm6STwTXKd/wV34Bf8AsiftX76fgGoeyJ+1fvqx81NQ9tX50n0p5qah7avzpPpUWVT+Xui5+lzD2kV34Bf+yJ+1fvq54W4ZlaV/662RYghIOMekCO9X8M1j+aeoe2r86T6VtvD+mvaWshvZu0zuZ2ZmKqgHTLe7NTUXUcldv3KetnTVJqODb4Tv+TXOH1tb2ciLTj/T5kVboudrGP8A4ZyAT0NZ/EGm2VpJbRi0WRrmURj02G0d7HnzwO6tKi1hrFdRj0647W1SESRsOYhklcDCt0zgn4Z68zOsWMIFqlvNI6R215dvMsmWLFNpIfntBdAMDxPfW90fNduy9ePqcvnt2OnDgmy/IX4v9awtZ4as7e3klFoZSi5Ece8s3uUZrmF9kwKGmkBt9NiYbJCuZLmT0UbnzBV15V73MMkS3cYmlJZ9OttzyMzB32s+DnoAcAeFNWnffP8AsXP7G6cR2dnBpTyvZsolEJaHeUfduBUb8naVJPMVfadwXapbiLssqzdo292Zi5GNzPnJODiuYak6Xd6yvK7StfwwLDvOBbw7dxZP13c/Gu3qKirp04pX3e4+HmbKPzHs/Z1+L/Wp8yLP8hfi/wBavaZqrnLklxXBXaZoUNsW7GMJuxuwTz25x1PvPxqwqM18NOo6kDr1I7utN3Ydj1pVfp2tR3BPY5dFyO1A9AkdQrf6seI5VYChpruKKUpQB8smRg99c517ycW0bPK0/YRk9NilVz3Zx0zXSK85YwwIYAg9Qe+o6lOM1uWdPqamnleDtycfPDOn/wC4L+1fpTzY0/8A3Bf2r9K3HVPJjbysWjLxE9yY2/Bs4ppfkxtoWDOWmI6ByNv7R1qj0J3tirepv/MaWGXVlfi0f8Kzh/yc2zssqzGeMHkNoCsR4nvFdCeAMpVgCpGCCMgg9xFI4wowBgDoB3V91ep01BbHP6jU1NRK83cw4NFgjjaNIo1RvWRUUK2eXMAYNQmhwAYEMQAUpjs09QnJTp6pPPHSs6lS5MrWRhHRYCCDDFhggP8AbTmExtB5c9uBjw7qPo8JJJijJLBySi83HIOeXNgO/rWbVRrPEkVqyq25mboqjJA72Pgo8aSU8VdsfCm5vGKuz3Ok26ydr2UQkLZ7TYgbceWd2M57utZ2a0HXOKkM9uZMtHbh7iV0VljC7SsJy/rZZsYGeeOdetjqt/ehQYzbxPMQZIvXWJUDA5fuZvR3gZ5HA6VMqUpRUm9iJyxbj9TcYNQR3dEYFoyA4H+ksMgH3451rF95QUhjnmbDIrBYEX1pvSMe/J5BTIGA9yk1HD3Dd3bzsZZt8c4uGkUHGx3cFGTlljsGCSeWKtdC4ThtIezGZemWlwzHZ6g6Ywo6f+0tqcXvuJeTNT1DiK4nEi7nR2gjCw2w3jtpj/8AOSQjcj7Ry6BVJJ54rOg8nHaTSvcyZRo1iijjLZijwu5AzZ5HDKT3hueDW6W9mke7YqruYs20Abmbqx8SfGvYUOu1tFWBQ5POC3VFCoAqqAAoGAAOgAr1pSoCQUpSgBSlKAFKUoAUpSgBSlKAINa5qnBUc8kkpZizqVwxyoz4Dw92cVsdMU2UVLZklOrKm7xdih0nRWW5nkkHo7YYohkEdnGuScdxLs3wFXwFAKmnt3IxSlKQBSlKAFKUoA//2Q=="/>
          <p:cNvSpPr>
            <a:spLocks noChangeAspect="1" noChangeArrowheads="1"/>
          </p:cNvSpPr>
          <p:nvPr/>
        </p:nvSpPr>
        <p:spPr bwMode="auto">
          <a:xfrm>
            <a:off x="2159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11" name="Text Box 30"/>
          <p:cNvSpPr txBox="1">
            <a:spLocks noChangeArrowheads="1"/>
          </p:cNvSpPr>
          <p:nvPr/>
        </p:nvSpPr>
        <p:spPr bwMode="auto">
          <a:xfrm>
            <a:off x="2678113" y="282575"/>
            <a:ext cx="1754187" cy="3397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13" name="Rectangle 34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14" name="Rectangle 36"/>
          <p:cNvSpPr>
            <a:spLocks noChangeArrowheads="1"/>
          </p:cNvSpPr>
          <p:nvPr/>
        </p:nvSpPr>
        <p:spPr bwMode="auto">
          <a:xfrm>
            <a:off x="152400" y="13335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15" name="Rectangle 37"/>
          <p:cNvSpPr>
            <a:spLocks noChangeArrowheads="1"/>
          </p:cNvSpPr>
          <p:nvPr/>
        </p:nvSpPr>
        <p:spPr bwMode="auto">
          <a:xfrm>
            <a:off x="152400" y="15811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200">
                <a:solidFill>
                  <a:srgbClr val="000000"/>
                </a:solidFill>
                <a:cs typeface="Times New Roman" pitchFamily="18" charset="0"/>
              </a:rPr>
              <a:t>  </a:t>
            </a:r>
            <a:endParaRPr lang="de-DE" altLang="de-DE" sz="1800"/>
          </a:p>
        </p:txBody>
      </p:sp>
      <p:sp>
        <p:nvSpPr>
          <p:cNvPr id="4118" name="Rectangle 41"/>
          <p:cNvSpPr>
            <a:spLocks noChangeArrowheads="1"/>
          </p:cNvSpPr>
          <p:nvPr/>
        </p:nvSpPr>
        <p:spPr bwMode="auto">
          <a:xfrm>
            <a:off x="152400" y="39909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24" name="Rectangle 5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25" name="Rectangle 54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26" name="Rectangle 57"/>
          <p:cNvSpPr>
            <a:spLocks noChangeArrowheads="1"/>
          </p:cNvSpPr>
          <p:nvPr/>
        </p:nvSpPr>
        <p:spPr bwMode="auto">
          <a:xfrm>
            <a:off x="0" y="15144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27" name="Rectangle 58"/>
          <p:cNvSpPr>
            <a:spLocks noChangeArrowheads="1"/>
          </p:cNvSpPr>
          <p:nvPr/>
        </p:nvSpPr>
        <p:spPr bwMode="auto">
          <a:xfrm>
            <a:off x="0" y="23241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32" name="Rectangle 7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33" name="Rectangle 7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de-DE" sz="1800"/>
              <a:t/>
            </a:r>
            <a:br>
              <a:rPr lang="de-CH" altLang="de-DE" sz="1800"/>
            </a:br>
            <a:endParaRPr lang="de-CH" altLang="de-DE" sz="1800"/>
          </a:p>
          <a:p>
            <a:pPr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34" name="Rectangle 72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200">
                <a:solidFill>
                  <a:srgbClr val="000000"/>
                </a:solidFill>
                <a:cs typeface="Times New Roman" pitchFamily="18" charset="0"/>
              </a:rPr>
              <a:t>     </a:t>
            </a:r>
            <a:endParaRPr lang="de-DE" altLang="de-DE" sz="1800"/>
          </a:p>
        </p:txBody>
      </p:sp>
      <p:sp>
        <p:nvSpPr>
          <p:cNvPr id="4135" name="Rectangle 73"/>
          <p:cNvSpPr>
            <a:spLocks noChangeArrowheads="1"/>
          </p:cNvSpPr>
          <p:nvPr/>
        </p:nvSpPr>
        <p:spPr bwMode="auto">
          <a:xfrm>
            <a:off x="0" y="97155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200">
                <a:solidFill>
                  <a:srgbClr val="000000"/>
                </a:solidFill>
                <a:cs typeface="Times New Roman" pitchFamily="18" charset="0"/>
              </a:rPr>
              <a:t>           </a:t>
            </a:r>
            <a:endParaRPr lang="de-DE" altLang="de-DE" sz="1800"/>
          </a:p>
        </p:txBody>
      </p:sp>
      <p:sp>
        <p:nvSpPr>
          <p:cNvPr id="4136" name="Rectangle 75"/>
          <p:cNvSpPr>
            <a:spLocks noChangeArrowheads="1"/>
          </p:cNvSpPr>
          <p:nvPr/>
        </p:nvSpPr>
        <p:spPr bwMode="auto">
          <a:xfrm>
            <a:off x="0" y="15811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38" name="Rectangle 77"/>
          <p:cNvSpPr>
            <a:spLocks noChangeArrowheads="1"/>
          </p:cNvSpPr>
          <p:nvPr/>
        </p:nvSpPr>
        <p:spPr bwMode="auto">
          <a:xfrm>
            <a:off x="0" y="206692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44" name="Rectangle 90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de-DE" sz="1200">
                <a:cs typeface="Times New Roman" pitchFamily="18" charset="0"/>
              </a:rPr>
              <a:t> </a:t>
            </a:r>
            <a:endParaRPr lang="de-CH" altLang="de-DE" sz="1800"/>
          </a:p>
        </p:txBody>
      </p:sp>
      <p:sp>
        <p:nvSpPr>
          <p:cNvPr id="4145" name="Rectangle 91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CH" altLang="de-DE" sz="600"/>
          </a:p>
          <a:p>
            <a:pPr>
              <a:spcBef>
                <a:spcPct val="0"/>
              </a:spcBef>
              <a:buFontTx/>
              <a:buNone/>
            </a:pPr>
            <a:r>
              <a:rPr lang="de-CH" altLang="de-DE" sz="1800"/>
              <a:t/>
            </a:r>
            <a:br>
              <a:rPr lang="de-CH" altLang="de-DE" sz="1800"/>
            </a:br>
            <a:endParaRPr lang="de-CH" altLang="de-DE" sz="1800"/>
          </a:p>
          <a:p>
            <a:pPr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46" name="Rectangle 92"/>
          <p:cNvSpPr>
            <a:spLocks noChangeArrowheads="1"/>
          </p:cNvSpPr>
          <p:nvPr/>
        </p:nvSpPr>
        <p:spPr bwMode="auto">
          <a:xfrm>
            <a:off x="0" y="8572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47" name="Rectangle 93"/>
          <p:cNvSpPr>
            <a:spLocks noChangeArrowheads="1"/>
          </p:cNvSpPr>
          <p:nvPr/>
        </p:nvSpPr>
        <p:spPr bwMode="auto">
          <a:xfrm>
            <a:off x="0" y="1828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2414588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2414588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41458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4145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4145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145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145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145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145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CH" altLang="de-DE" sz="1800"/>
          </a:p>
          <a:p>
            <a:pPr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4148" name="Rectangle 94"/>
          <p:cNvSpPr>
            <a:spLocks noChangeArrowheads="1"/>
          </p:cNvSpPr>
          <p:nvPr/>
        </p:nvSpPr>
        <p:spPr bwMode="auto">
          <a:xfrm>
            <a:off x="0" y="2486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de-DE" sz="1200">
                <a:solidFill>
                  <a:srgbClr val="0044CC"/>
                </a:solidFill>
                <a:cs typeface="Times New Roman" pitchFamily="18" charset="0"/>
              </a:rPr>
              <a:t>   </a:t>
            </a:r>
            <a:endParaRPr lang="de-CH" altLang="de-DE" sz="1800"/>
          </a:p>
        </p:txBody>
      </p:sp>
      <p:sp>
        <p:nvSpPr>
          <p:cNvPr id="4158" name="Textfeld 4148"/>
          <p:cNvSpPr txBox="1">
            <a:spLocks noChangeArrowheads="1"/>
          </p:cNvSpPr>
          <p:nvPr/>
        </p:nvSpPr>
        <p:spPr bwMode="auto">
          <a:xfrm>
            <a:off x="8042275" y="5589588"/>
            <a:ext cx="865188" cy="184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600"/>
          </a:p>
        </p:txBody>
      </p:sp>
      <p:pic>
        <p:nvPicPr>
          <p:cNvPr id="41" name="Picture 4" descr="LPlus logo ne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3" y="227484"/>
            <a:ext cx="295275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itel 1"/>
          <p:cNvSpPr>
            <a:spLocks noGrp="1"/>
          </p:cNvSpPr>
          <p:nvPr/>
        </p:nvSpPr>
        <p:spPr bwMode="auto">
          <a:xfrm>
            <a:off x="1259632" y="311249"/>
            <a:ext cx="6105525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3000" b="1" dirty="0" smtClean="0">
                <a:solidFill>
                  <a:schemeClr val="accent2"/>
                </a:solidFill>
                <a:latin typeface="Arial Rounded MT Bold" pitchFamily="34" charset="0"/>
              </a:rPr>
              <a:t>Schule trifft Wirtschaft</a:t>
            </a:r>
            <a:endParaRPr lang="de-CH" altLang="de-DE" sz="3000" b="1" dirty="0">
              <a:solidFill>
                <a:schemeClr val="accent2"/>
              </a:solidFill>
              <a:latin typeface="Arial Rounded MT Bold" pitchFamily="34" charset="0"/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7176095" y="5595337"/>
            <a:ext cx="172819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600" b="1" dirty="0" smtClean="0"/>
              <a:t>  </a:t>
            </a:r>
            <a:r>
              <a:rPr lang="de-CH" sz="1700" b="1" dirty="0" err="1" smtClean="0"/>
              <a:t>Pfaffechappe</a:t>
            </a:r>
            <a:endParaRPr lang="de-CH" sz="1700" dirty="0"/>
          </a:p>
        </p:txBody>
      </p:sp>
      <p:pic>
        <p:nvPicPr>
          <p:cNvPr id="38" name="Picture 2" descr="http://www.kulturagenda.baden.ch/pictures/logo_baden_redesign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949280"/>
            <a:ext cx="1333500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5"/>
            <a:ext cx="3024336" cy="403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4067945" y="1404059"/>
            <a:ext cx="259228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dirty="0">
                <a:solidFill>
                  <a:srgbClr val="000066"/>
                </a:solidFill>
              </a:rPr>
              <a:t>Es ist </a:t>
            </a:r>
            <a:r>
              <a:rPr lang="de-CH" dirty="0" smtClean="0">
                <a:solidFill>
                  <a:srgbClr val="000066"/>
                </a:solidFill>
              </a:rPr>
              <a:t>uns gelungen</a:t>
            </a:r>
            <a:r>
              <a:rPr lang="de-CH" dirty="0">
                <a:solidFill>
                  <a:srgbClr val="000066"/>
                </a:solidFill>
              </a:rPr>
              <a:t>, </a:t>
            </a:r>
            <a:r>
              <a:rPr lang="de-CH" dirty="0" smtClean="0">
                <a:solidFill>
                  <a:srgbClr val="000066"/>
                </a:solidFill>
              </a:rPr>
              <a:t>den </a:t>
            </a:r>
            <a:r>
              <a:rPr lang="de-CH" dirty="0">
                <a:solidFill>
                  <a:srgbClr val="000066"/>
                </a:solidFill>
              </a:rPr>
              <a:t>u</a:t>
            </a:r>
            <a:r>
              <a:rPr lang="de-CH" dirty="0" smtClean="0">
                <a:solidFill>
                  <a:srgbClr val="000066"/>
                </a:solidFill>
              </a:rPr>
              <a:t>nternehmerischen </a:t>
            </a:r>
            <a:r>
              <a:rPr lang="de-CH" dirty="0">
                <a:solidFill>
                  <a:srgbClr val="000066"/>
                </a:solidFill>
              </a:rPr>
              <a:t>Gedanken in die Schule zu tragen und eine Brücke zwischen Schule und Wirtschaft zu bauen</a:t>
            </a:r>
            <a:r>
              <a:rPr lang="de-CH" dirty="0" smtClean="0">
                <a:solidFill>
                  <a:srgbClr val="000066"/>
                </a:solidFill>
              </a:rPr>
              <a:t>.</a:t>
            </a:r>
          </a:p>
          <a:p>
            <a:endParaRPr lang="de-CH" dirty="0">
              <a:solidFill>
                <a:srgbClr val="000066"/>
              </a:solidFill>
            </a:endParaRPr>
          </a:p>
          <a:p>
            <a:r>
              <a:rPr lang="de-CH" dirty="0">
                <a:solidFill>
                  <a:srgbClr val="000066"/>
                </a:solidFill>
              </a:rPr>
              <a:t>Kontakte, die dadurch entstehen, bilden für die Zukunft eine tragfähige Beziehung zwischen Schule, Lehrpersonen und der </a:t>
            </a:r>
            <a:r>
              <a:rPr lang="de-CH" dirty="0" smtClean="0">
                <a:solidFill>
                  <a:srgbClr val="000066"/>
                </a:solidFill>
              </a:rPr>
              <a:t>Wirtschaft.</a:t>
            </a:r>
            <a:endParaRPr lang="de-CH" dirty="0">
              <a:solidFill>
                <a:srgbClr val="000066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-36512" y="-99392"/>
            <a:ext cx="1152128" cy="7641110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76200">
            <a:solidFill>
              <a:srgbClr val="FFFFFF"/>
            </a:solidFill>
            <a:miter lim="800000"/>
            <a:headEnd/>
            <a:tailEnd/>
          </a:ln>
        </p:spPr>
        <p:txBody>
          <a:bodyPr vert="vert270" upright="1"/>
          <a:lstStyle/>
          <a:p>
            <a:pPr>
              <a:spcAft>
                <a:spcPts val="0"/>
              </a:spcAft>
              <a:defRPr/>
            </a:pPr>
            <a:r>
              <a:rPr lang="de-CH" sz="1200" dirty="0">
                <a:solidFill>
                  <a:srgbClr val="FFFFFF"/>
                </a:solidFill>
                <a:latin typeface="Tahoma"/>
                <a:ea typeface="Times New Roman"/>
              </a:rPr>
              <a:t>                    </a:t>
            </a:r>
          </a:p>
          <a:p>
            <a:pPr>
              <a:spcAft>
                <a:spcPts val="0"/>
              </a:spcAft>
              <a:defRPr/>
            </a:pPr>
            <a:r>
              <a:rPr lang="de-CH" sz="3600" dirty="0">
                <a:solidFill>
                  <a:srgbClr val="FFFFFF"/>
                </a:solidFill>
                <a:latin typeface="Tahoma"/>
                <a:ea typeface="Times New Roman"/>
              </a:rPr>
              <a:t>                   Schule trifft Wirtschaft </a:t>
            </a:r>
            <a:endParaRPr lang="de-CH" sz="1200" dirty="0">
              <a:latin typeface="Times New Roman"/>
              <a:ea typeface="Times New Roman"/>
            </a:endParaRPr>
          </a:p>
        </p:txBody>
      </p:sp>
      <p:pic>
        <p:nvPicPr>
          <p:cNvPr id="43" name="Grafik 42" descr="http://static.a-z.ch/__ip/tWQIxwuk5lCpZ-zPTze1W1dHNEg/5f78acda802603e852725e2804375d0849b0d2b1/n-medium-16x9-fill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520764"/>
            <a:ext cx="2016224" cy="31323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420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feld 1"/>
          <p:cNvSpPr txBox="1">
            <a:spLocks noChangeArrowheads="1"/>
          </p:cNvSpPr>
          <p:nvPr/>
        </p:nvSpPr>
        <p:spPr bwMode="auto">
          <a:xfrm>
            <a:off x="1403648" y="304780"/>
            <a:ext cx="756084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de-DE" sz="2800" b="1" dirty="0">
                <a:solidFill>
                  <a:schemeClr val="accent2"/>
                </a:solidFill>
                <a:latin typeface="Arial Rounded MT Bold" pitchFamily="34" charset="0"/>
                <a:ea typeface="MS PGothic" pitchFamily="34" charset="-128"/>
              </a:rPr>
              <a:t>Vielen Dank!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CH" altLang="de-DE" sz="1200" b="1" dirty="0">
              <a:solidFill>
                <a:schemeClr val="accent2"/>
              </a:solidFill>
              <a:latin typeface="Arial Rounded MT Bold" pitchFamily="34" charset="0"/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2000" dirty="0">
                <a:solidFill>
                  <a:schemeClr val="accent2"/>
                </a:solidFill>
                <a:latin typeface="Arial Rounded MT Bold" pitchFamily="34" charset="0"/>
                <a:ea typeface="MS PGothic" pitchFamily="34" charset="-128"/>
              </a:rPr>
              <a:t>An alle, die zu </a:t>
            </a:r>
            <a:r>
              <a:rPr lang="de-CH" altLang="de-DE" sz="2000" dirty="0" smtClean="0">
                <a:solidFill>
                  <a:schemeClr val="accent2"/>
                </a:solidFill>
                <a:latin typeface="Arial Rounded MT Bold" pitchFamily="34" charset="0"/>
                <a:ea typeface="MS PGothic" pitchFamily="34" charset="-128"/>
              </a:rPr>
              <a:t>dem Erfolg des Projektes </a:t>
            </a:r>
            <a:r>
              <a:rPr lang="de-CH" altLang="de-DE" sz="2000" dirty="0">
                <a:solidFill>
                  <a:schemeClr val="accent2"/>
                </a:solidFill>
                <a:latin typeface="Arial Rounded MT Bold" pitchFamily="34" charset="0"/>
                <a:ea typeface="MS PGothic" pitchFamily="34" charset="-128"/>
              </a:rPr>
              <a:t>beigetragen </a:t>
            </a:r>
            <a:r>
              <a:rPr lang="de-CH" altLang="de-DE" sz="2000" dirty="0" smtClean="0">
                <a:solidFill>
                  <a:schemeClr val="accent2"/>
                </a:solidFill>
                <a:latin typeface="Arial Rounded MT Bold" pitchFamily="34" charset="0"/>
                <a:ea typeface="MS PGothic" pitchFamily="34" charset="-128"/>
              </a:rPr>
              <a:t>haben.</a:t>
            </a:r>
            <a:endParaRPr lang="de-CH" altLang="de-DE" sz="2000" dirty="0">
              <a:solidFill>
                <a:schemeClr val="accent2"/>
              </a:solidFill>
              <a:latin typeface="Arial Black" pitchFamily="34" charset="0"/>
              <a:cs typeface="Tahoma" pitchFamily="34" charset="0"/>
            </a:endParaRPr>
          </a:p>
        </p:txBody>
      </p:sp>
      <p:sp>
        <p:nvSpPr>
          <p:cNvPr id="16387" name="AutoShape 15" descr="data:image/jpeg;base64,/9j/4AAQSkZJRgABAQAAAQABAAD/2wCEAAkGBhQQEBQUERQVFBUUGBQaFxQVFhYZGBUaFBcVGBsXFhYZHicgGxwnHBgYIjEhLCcpLjgsGCo0NzAqNiYrLCkBCQoKDgwOGg8PGjYkHSQvLSwtKikxKiwvNTUsKjAsLCopMC0qLCwpLDE1LCkpMiosLSwpLC80LCkpKSkpKi0pLP/AABEIAFAAoAMBIgACEQEDEQH/xAAbAAEAAgMBAQAAAAAAAAAAAAAAAQUEBgcDAv/EADkQAAIBAwIDAwoFAwUBAAAAAAECAwAEEQUSBiExE0FRBxYiMlRhkZPR0hVTcZLBFCOBQlVioeEz/8QAGwEAAQUBAQAAAAAAAAAAAAAAAAECAwQFBgf/xAAsEQACAQMDAgQFBQAAAAAAAAAAAQIDERIEIVETMRQigZEFFUFhoSNSYrHR/9oADAMBAAIRAxEAPwDuNKUoAVFM1U65xRBZrmZ8HuQc2P6Cmykoq7HwpyqSxgrstqVzO88rbZPZQDb3F25n/A6fGvqx8rRz/eh5eMZ6f4P1qt4yje1zU+S6zHLA6WKVVaHxLBeKTC4JHVTyYfqKtM1ZjJSV0Zc4SpyxkrMmlRmmacMJpUbqZoAmlKjNAE0pmmaAFKUoAUpSgBUGlQTQBS8W8QCyty/VzyRfFj/FcTvLx5naSRizMckn+PAVu3lPaWa4REjkZY1zlY3I3N7wMdAK0v8ADJvyZvlSfbWJrZVJzxS2R3fwKlQoUFUk1k/uY1TWR+FzfkzfKk+2p/DJvyZvlSfbVDpT4Oi8TR/evdHzp+oPbyLJE21l7/4PiK7dwtr4vbdZBybo6+DDqP5rif4ZN+TN8qT7a3XyXvLFPJG6SKrrkbo3A3L7yMdK0NDKpCeLWzOc+PUaFaj1YNZLg2CXXJW1xLZXxCluzyIADlmPoknGR8axoOJpJZUEd5bkSXbIiiKTJjiUF4gcevz69OfXurFs1uY9buZTaStHMI4kn9HYioM7zzyQTyxVBoPDN6+1GgeE20d+VkcgCSa53hSmD0AI5+6upVONt2uy4PPXJmy8Y8exi1c2U4DpPDG0gA2pvbLekwwfRVuYzWVf8VC4FqbK7iVZJyjM6MTKIgS6x8scwDzOBjoa1vT9Fnkt9MhNm8SwTs0wYLhuzQ4dgDzDFiP8fpWNpXDd1GlszW8m5IdQlZcAYmnOEQDOA2Onup3Tppd99+BMpG/afx7ZTvsinVjtdz1G1Y/WLEjlgc/0qdP48spy3ZTqdiNI2cgIikAsxI5dR8a5v5p3KQsBD2bJp8cSsdq9pNM6s6hs83xlf84768002W6j1BYYGjkiisoBCNm/apDSKSpwW9Dpn3Unh6Tu09hepI6XHx7ZNC0wmHZq6oxIYbWb1cgjIB658OdW+m6mlzEssR3I+SrYIyASM4PdyrmcnC00qwf2LgdvdxvP27IzCK3QqjSBcBc8uXurqaKAAAMAdwqvWhCK8ruSQk29z0pUZpmq5ITSlKAPG6tFlRkcblYYIPeD3cqp/Miz/IX4v91X1QaVNrsI0mc24p4XmSYCztkMW0d2cNk55s/6VTfgF/7Kn7V++uh8XaLNcxr/AE8pidTnO5lDA9Qdv/Vab5qah7avzpPpVKq6ils36M39HOm6STwTXKd/wV34Bf8AsiftX76fgGoeyJ+1fvqx81NQ9tX50n0p5qah7avzpPpUWVT+Xui5+lzD2kV34Bf+yJ+1fvq54W4ZlaV/662RYghIOMekCO9X8M1j+aeoe2r86T6VtvD+mvaWshvZu0zuZ2ZmKqgHTLe7NTUXUcldv3KetnTVJqODb4Tv+TXOH1tb2ciLTj/T5kVboudrGP8A4ZyAT0NZ/EGm2VpJbRi0WRrmURj02G0d7HnzwO6tKi1hrFdRj0647W1SESRsOYhklcDCt0zgn4Z68zOsWMIFqlvNI6R215dvMsmWLFNpIfntBdAMDxPfW90fNduy9ePqcvnt2OnDgmy/IX4v9awtZ4as7e3klFoZSi5Ece8s3uUZrmF9kwKGmkBt9NiYbJCuZLmT0UbnzBV15V73MMkS3cYmlJZ9OttzyMzB32s+DnoAcAeFNWnffP8AsXP7G6cR2dnBpTyvZsolEJaHeUfduBUb8naVJPMVfadwXapbiLssqzdo292Zi5GNzPnJODiuYak6Xd6yvK7StfwwLDvOBbw7dxZP13c/Gu3qKirp04pX3e4+HmbKPzHs/Z1+L/Wp8yLP8hfi/wBavaZqrnLklxXBXaZoUNsW7GMJuxuwTz25x1PvPxqwqM18NOo6kDr1I7utN3Ydj1pVfp2tR3BPY5dFyO1A9AkdQrf6seI5VYChpruKKUpQB8smRg99c517ycW0bPK0/YRk9NilVz3Zx0zXSK85YwwIYAg9Qe+o6lOM1uWdPqamnleDtycfPDOn/wC4L+1fpTzY0/8A3Bf2r9K3HVPJjbysWjLxE9yY2/Bs4ppfkxtoWDOWmI6ByNv7R1qj0J3tirepv/MaWGXVlfi0f8Kzh/yc2zssqzGeMHkNoCsR4nvFdCeAMpVgCpGCCMgg9xFI4wowBgDoB3V91ep01BbHP6jU1NRK83cw4NFgjjaNIo1RvWRUUK2eXMAYNQmhwAYEMQAUpjs09QnJTp6pPPHSs6lS5MrWRhHRYCCDDFhggP8AbTmExtB5c9uBjw7qPo8JJJijJLBySi83HIOeXNgO/rWbVRrPEkVqyq25mboqjJA72Pgo8aSU8VdsfCm5vGKuz3Ok26ydr2UQkLZ7TYgbceWd2M57utZ2a0HXOKkM9uZMtHbh7iV0VljC7SsJy/rZZsYGeeOdetjqt/ehQYzbxPMQZIvXWJUDA5fuZvR3gZ5HA6VMqUpRUm9iJyxbj9TcYNQR3dEYFoyA4H+ksMgH3451rF95QUhjnmbDIrBYEX1pvSMe/J5BTIGA9yk1HD3Dd3bzsZZt8c4uGkUHGx3cFGTlljsGCSeWKtdC4ThtIezGZemWlwzHZ6g6Ywo6f+0tqcXvuJeTNT1DiK4nEi7nR2gjCw2w3jtpj/8AOSQjcj7Ry6BVJJ54rOg8nHaTSvcyZRo1iijjLZijwu5AzZ5HDKT3hueDW6W9mke7YqruYs20Abmbqx8SfGvYUOu1tFWBQ5POC3VFCoAqqAAoGAAOgAr1pSoCQUpSgBSlKAFKUoAUpSgBSlKAINa5qnBUc8kkpZizqVwxyoz4Dw92cVsdMU2UVLZklOrKm7xdih0nRWW5nkkHo7YYohkEdnGuScdxLs3wFXwFAKmnt3IxSlKQBSlKAFKUoA//2Q=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16388" name="AutoShape 17" descr="data:image/jpeg;base64,/9j/4AAQSkZJRgABAQAAAQABAAD/2wCEAAkGBhQQEBQUERQVFBUUGBQaFxQVFhYZGBUaFBcVGBsXFhYZHicgGxwnHBgYIjEhLCcpLjgsGCo0NzAqNiYrLCkBCQoKDgwOGg8PGjYkHSQvLSwtKikxKiwvNTUsKjAsLCopMC0qLCwpLDE1LCkpMiosLSwpLC80LCkpKSkpKi0pLP/AABEIAFAAoAMBIgACEQEDEQH/xAAbAAEAAgMBAQAAAAAAAAAAAAAAAQUEBgcDAv/EADkQAAIBAwIDAwoFAwUBAAAAAAECAwAEEQUSBiExE0FRBxYiMlRhkZPR0hVTcZLBFCOBQlVioeEz/8QAGwEAAQUBAQAAAAAAAAAAAAAAAAECAwQFBgf/xAAsEQACAQMDAgQFBQAAAAAAAAAAAQIDERIEIVETMRQigZEFFUFhoSNSYrHR/9oADAMBAAIRAxEAPwDuNKUoAVFM1U65xRBZrmZ8HuQc2P6Cmykoq7HwpyqSxgrstqVzO88rbZPZQDb3F25n/A6fGvqx8rRz/eh5eMZ6f4P1qt4yje1zU+S6zHLA6WKVVaHxLBeKTC4JHVTyYfqKtM1ZjJSV0Zc4SpyxkrMmlRmmacMJpUbqZoAmlKjNAE0pmmaAFKUoAUpSgBUGlQTQBS8W8QCyty/VzyRfFj/FcTvLx5naSRizMckn+PAVu3lPaWa4REjkZY1zlY3I3N7wMdAK0v8ADJvyZvlSfbWJrZVJzxS2R3fwKlQoUFUk1k/uY1TWR+FzfkzfKk+2p/DJvyZvlSfbVDpT4Oi8TR/evdHzp+oPbyLJE21l7/4PiK7dwtr4vbdZBybo6+DDqP5rif4ZN+TN8qT7a3XyXvLFPJG6SKrrkbo3A3L7yMdK0NDKpCeLWzOc+PUaFaj1YNZLg2CXXJW1xLZXxCluzyIADlmPoknGR8axoOJpJZUEd5bkSXbIiiKTJjiUF4gcevz69OfXurFs1uY9buZTaStHMI4kn9HYioM7zzyQTyxVBoPDN6+1GgeE20d+VkcgCSa53hSmD0AI5+6upVONt2uy4PPXJmy8Y8exi1c2U4DpPDG0gA2pvbLekwwfRVuYzWVf8VC4FqbK7iVZJyjM6MTKIgS6x8scwDzOBjoa1vT9Fnkt9MhNm8SwTs0wYLhuzQ4dgDzDFiP8fpWNpXDd1GlszW8m5IdQlZcAYmnOEQDOA2Onup3Tppd99+BMpG/afx7ZTvsinVjtdz1G1Y/WLEjlgc/0qdP48spy3ZTqdiNI2cgIikAsxI5dR8a5v5p3KQsBD2bJp8cSsdq9pNM6s6hs83xlf84768002W6j1BYYGjkiisoBCNm/apDSKSpwW9Dpn3Unh6Tu09hepI6XHx7ZNC0wmHZq6oxIYbWb1cgjIB658OdW+m6mlzEssR3I+SrYIyASM4PdyrmcnC00qwf2LgdvdxvP27IzCK3QqjSBcBc8uXurqaKAAAMAdwqvWhCK8ruSQk29z0pUZpmq5ITSlKAPG6tFlRkcblYYIPeD3cqp/Miz/IX4v91X1QaVNrsI0mc24p4XmSYCztkMW0d2cNk55s/6VTfgF/7Kn7V++uh8XaLNcxr/AE8pidTnO5lDA9Qdv/Vab5qah7avzpPpVKq6ils36M39HOm6STwTXKd/wV34Bf8AsiftX76fgGoeyJ+1fvqx81NQ9tX50n0p5qah7avzpPpUWVT+Xui5+lzD2kV34Bf+yJ+1fvq54W4ZlaV/662RYghIOMekCO9X8M1j+aeoe2r86T6VtvD+mvaWshvZu0zuZ2ZmKqgHTLe7NTUXUcldv3KetnTVJqODb4Tv+TXOH1tb2ciLTj/T5kVboudrGP8A4ZyAT0NZ/EGm2VpJbRi0WRrmURj02G0d7HnzwO6tKi1hrFdRj0647W1SESRsOYhklcDCt0zgn4Z68zOsWMIFqlvNI6R215dvMsmWLFNpIfntBdAMDxPfW90fNduy9ePqcvnt2OnDgmy/IX4v9awtZ4as7e3klFoZSi5Ece8s3uUZrmF9kwKGmkBt9NiYbJCuZLmT0UbnzBV15V73MMkS3cYmlJZ9OttzyMzB32s+DnoAcAeFNWnffP8AsXP7G6cR2dnBpTyvZsolEJaHeUfduBUb8naVJPMVfadwXapbiLssqzdo292Zi5GNzPnJODiuYak6Xd6yvK7StfwwLDvOBbw7dxZP13c/Gu3qKirp04pX3e4+HmbKPzHs/Z1+L/Wp8yLP8hfi/wBavaZqrnLklxXBXaZoUNsW7GMJuxuwTz25x1PvPxqwqM18NOo6kDr1I7utN3Ydj1pVfp2tR3BPY5dFyO1A9AkdQrf6seI5VYChpruKKUpQB8smRg99c517ycW0bPK0/YRk9NilVz3Zx0zXSK85YwwIYAg9Qe+o6lOM1uWdPqamnleDtycfPDOn/wC4L+1fpTzY0/8A3Bf2r9K3HVPJjbysWjLxE9yY2/Bs4ppfkxtoWDOWmI6ByNv7R1qj0J3tirepv/MaWGXVlfi0f8Kzh/yc2zssqzGeMHkNoCsR4nvFdCeAMpVgCpGCCMgg9xFI4wowBgDoB3V91ep01BbHP6jU1NRK83cw4NFgjjaNIo1RvWRUUK2eXMAYNQmhwAYEMQAUpjs09QnJTp6pPPHSs6lS5MrWRhHRYCCDDFhggP8AbTmExtB5c9uBjw7qPo8JJJijJLBySi83HIOeXNgO/rWbVRrPEkVqyq25mboqjJA72Pgo8aSU8VdsfCm5vGKuz3Ok26ydr2UQkLZ7TYgbceWd2M57utZ2a0HXOKkM9uZMtHbh7iV0VljC7SsJy/rZZsYGeeOdetjqt/ehQYzbxPMQZIvXWJUDA5fuZvR3gZ5HA6VMqUpRUm9iJyxbj9TcYNQR3dEYFoyA4H+ksMgH3451rF95QUhjnmbDIrBYEX1pvSMe/J5BTIGA9yk1HD3Dd3bzsZZt8c4uGkUHGx3cFGTlljsGCSeWKtdC4ThtIezGZemWlwzHZ6g6Ywo6f+0tqcXvuJeTNT1DiK4nEi7nR2gjCw2w3jtpj/8AOSQjcj7Ry6BVJJ54rOg8nHaTSvcyZRo1iijjLZijwu5AzZ5HDKT3hueDW6W9mke7YqruYs20Abmbqx8SfGvYUOu1tFWBQ5POC3VFCoAqqAAoGAAOgAr1pSoCQUpSgBSlKAFKUoAUpSgBSlKAINa5qnBUc8kkpZizqVwxyoz4Dw92cVsdMU2UVLZklOrKm7xdih0nRWW5nkkHo7YYohkEdnGuScdxLs3wFXwFAKmnt3IxSlKQBSlKAFKUoA//2Q=="/>
          <p:cNvSpPr>
            <a:spLocks noChangeAspect="1" noChangeArrowheads="1"/>
          </p:cNvSpPr>
          <p:nvPr/>
        </p:nvSpPr>
        <p:spPr bwMode="auto">
          <a:xfrm>
            <a:off x="2159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16401" name="Rectangle 36"/>
          <p:cNvSpPr>
            <a:spLocks noChangeArrowheads="1"/>
          </p:cNvSpPr>
          <p:nvPr/>
        </p:nvSpPr>
        <p:spPr bwMode="auto">
          <a:xfrm>
            <a:off x="152400" y="13335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16402" name="Rectangle 37"/>
          <p:cNvSpPr>
            <a:spLocks noChangeArrowheads="1"/>
          </p:cNvSpPr>
          <p:nvPr/>
        </p:nvSpPr>
        <p:spPr bwMode="auto">
          <a:xfrm>
            <a:off x="152400" y="15811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200">
                <a:solidFill>
                  <a:srgbClr val="000000"/>
                </a:solidFill>
                <a:cs typeface="Times New Roman" pitchFamily="18" charset="0"/>
              </a:rPr>
              <a:t>  </a:t>
            </a:r>
            <a:endParaRPr lang="de-DE" altLang="de-DE" sz="1800"/>
          </a:p>
        </p:txBody>
      </p:sp>
      <p:sp>
        <p:nvSpPr>
          <p:cNvPr id="16405" name="Rectangle 41"/>
          <p:cNvSpPr>
            <a:spLocks noChangeArrowheads="1"/>
          </p:cNvSpPr>
          <p:nvPr/>
        </p:nvSpPr>
        <p:spPr bwMode="auto">
          <a:xfrm>
            <a:off x="152400" y="39909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16411" name="Rectangle 5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16412" name="Rectangle 54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16413" name="Rectangle 57"/>
          <p:cNvSpPr>
            <a:spLocks noChangeArrowheads="1"/>
          </p:cNvSpPr>
          <p:nvPr/>
        </p:nvSpPr>
        <p:spPr bwMode="auto">
          <a:xfrm>
            <a:off x="0" y="15144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16414" name="Rectangle 58"/>
          <p:cNvSpPr>
            <a:spLocks noChangeArrowheads="1"/>
          </p:cNvSpPr>
          <p:nvPr/>
        </p:nvSpPr>
        <p:spPr bwMode="auto">
          <a:xfrm>
            <a:off x="0" y="23241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16420" name="Rectangle 7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16421" name="Rectangle 7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de-DE" sz="1800"/>
              <a:t/>
            </a:r>
            <a:br>
              <a:rPr lang="de-CH" altLang="de-DE" sz="1800"/>
            </a:br>
            <a:endParaRPr lang="de-CH" altLang="de-DE" sz="1800"/>
          </a:p>
          <a:p>
            <a:pPr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16422" name="Rectangle 72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200">
                <a:solidFill>
                  <a:srgbClr val="000000"/>
                </a:solidFill>
                <a:cs typeface="Times New Roman" pitchFamily="18" charset="0"/>
              </a:rPr>
              <a:t>     </a:t>
            </a:r>
            <a:endParaRPr lang="de-DE" altLang="de-DE" sz="1800"/>
          </a:p>
        </p:txBody>
      </p:sp>
      <p:sp>
        <p:nvSpPr>
          <p:cNvPr id="16423" name="Rectangle 73"/>
          <p:cNvSpPr>
            <a:spLocks noChangeArrowheads="1"/>
          </p:cNvSpPr>
          <p:nvPr/>
        </p:nvSpPr>
        <p:spPr bwMode="auto">
          <a:xfrm>
            <a:off x="0" y="97155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200">
                <a:solidFill>
                  <a:srgbClr val="000000"/>
                </a:solidFill>
                <a:cs typeface="Times New Roman" pitchFamily="18" charset="0"/>
              </a:rPr>
              <a:t>           </a:t>
            </a:r>
            <a:endParaRPr lang="de-DE" altLang="de-DE" sz="1800"/>
          </a:p>
        </p:txBody>
      </p:sp>
      <p:sp>
        <p:nvSpPr>
          <p:cNvPr id="16424" name="Rectangle 75"/>
          <p:cNvSpPr>
            <a:spLocks noChangeArrowheads="1"/>
          </p:cNvSpPr>
          <p:nvPr/>
        </p:nvSpPr>
        <p:spPr bwMode="auto">
          <a:xfrm>
            <a:off x="0" y="15811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16426" name="Rectangle 77"/>
          <p:cNvSpPr>
            <a:spLocks noChangeArrowheads="1"/>
          </p:cNvSpPr>
          <p:nvPr/>
        </p:nvSpPr>
        <p:spPr bwMode="auto">
          <a:xfrm>
            <a:off x="0" y="206692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16432" name="Rectangle 90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de-DE" sz="1200">
                <a:cs typeface="Times New Roman" pitchFamily="18" charset="0"/>
              </a:rPr>
              <a:t> </a:t>
            </a:r>
            <a:endParaRPr lang="de-CH" altLang="de-DE" sz="1800"/>
          </a:p>
        </p:txBody>
      </p:sp>
      <p:sp>
        <p:nvSpPr>
          <p:cNvPr id="16433" name="Rectangle 91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CH" altLang="de-DE" sz="600"/>
          </a:p>
          <a:p>
            <a:pPr>
              <a:spcBef>
                <a:spcPct val="0"/>
              </a:spcBef>
              <a:buFontTx/>
              <a:buNone/>
            </a:pPr>
            <a:r>
              <a:rPr lang="de-CH" altLang="de-DE" sz="1800"/>
              <a:t/>
            </a:r>
            <a:br>
              <a:rPr lang="de-CH" altLang="de-DE" sz="1800"/>
            </a:br>
            <a:endParaRPr lang="de-CH" altLang="de-DE" sz="1800"/>
          </a:p>
          <a:p>
            <a:pPr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16434" name="Rectangle 92"/>
          <p:cNvSpPr>
            <a:spLocks noChangeArrowheads="1"/>
          </p:cNvSpPr>
          <p:nvPr/>
        </p:nvSpPr>
        <p:spPr bwMode="auto">
          <a:xfrm>
            <a:off x="0" y="8572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-36512" y="-99392"/>
            <a:ext cx="1440160" cy="7641110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76200">
            <a:solidFill>
              <a:srgbClr val="FFFFFF"/>
            </a:solidFill>
            <a:miter lim="800000"/>
            <a:headEnd/>
            <a:tailEnd/>
          </a:ln>
        </p:spPr>
        <p:txBody>
          <a:bodyPr vert="vert270" upright="1"/>
          <a:lstStyle/>
          <a:p>
            <a:pPr>
              <a:spcAft>
                <a:spcPts val="0"/>
              </a:spcAft>
              <a:defRPr/>
            </a:pPr>
            <a:r>
              <a:rPr lang="de-CH" sz="1200" dirty="0">
                <a:solidFill>
                  <a:srgbClr val="FFFFFF"/>
                </a:solidFill>
                <a:latin typeface="Tahoma"/>
                <a:ea typeface="Times New Roman"/>
              </a:rPr>
              <a:t>                    </a:t>
            </a:r>
          </a:p>
          <a:p>
            <a:pPr>
              <a:spcAft>
                <a:spcPts val="0"/>
              </a:spcAft>
              <a:defRPr/>
            </a:pPr>
            <a:r>
              <a:rPr lang="de-CH" sz="3600" dirty="0">
                <a:solidFill>
                  <a:srgbClr val="FFFFFF"/>
                </a:solidFill>
                <a:latin typeface="Tahoma"/>
                <a:ea typeface="Times New Roman"/>
              </a:rPr>
              <a:t>                   Schule trifft Wirtschaft </a:t>
            </a:r>
            <a:endParaRPr lang="de-CH" sz="1200" dirty="0">
              <a:latin typeface="Times New Roman"/>
              <a:ea typeface="Times New Roman"/>
            </a:endParaRPr>
          </a:p>
        </p:txBody>
      </p:sp>
      <p:pic>
        <p:nvPicPr>
          <p:cNvPr id="16443" name="Picture 100" descr="Logo SCHELLING 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972" y="3284984"/>
            <a:ext cx="2041476" cy="71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 descr="https://upload.wikimedia.org/wikipedia/fr/thumb/b/b6/Logo_Migros.svg/602px-Logo_Migros.svg.png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98166"/>
            <a:ext cx="2074052" cy="49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ttp://obernaar.aentebuesi.ch/Sponsoren/planzer.jpg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931" y="1824693"/>
            <a:ext cx="2295525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Eglin Holding AG"/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21088"/>
            <a:ext cx="20478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walo.ch/fileadmin/media/ueberuns/WALO_logo_rgb.JPG"/>
          <p:cNvPicPr>
            <a:picLocks noChangeAspect="1" noChangeArrowheads="1"/>
          </p:cNvPicPr>
          <p:nvPr/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167" y="4283734"/>
            <a:ext cx="1080314" cy="108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ipro_logo_neu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40968"/>
            <a:ext cx="189547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yui_3_5_1_4_1424697278751_681" descr="http://www.kantonsspitalbaden.ch/baden_d-wAssets/img/Medienportal/KSB_Logo-quer-rgb.jpg"/>
          <p:cNvPicPr>
            <a:picLocks noChangeAspect="1" noChangeArrowheads="1"/>
          </p:cNvPicPr>
          <p:nvPr/>
        </p:nvPicPr>
        <p:blipFill>
          <a:blip r:embed="rId13" r:link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877" y="3326953"/>
            <a:ext cx="2144027" cy="67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snowflake productions gmbh"/>
          <p:cNvPicPr>
            <a:picLocks noChangeAspect="1" noChangeArrowheads="1"/>
          </p:cNvPicPr>
          <p:nvPr/>
        </p:nvPicPr>
        <p:blipFill>
          <a:blip r:embed="rId15" r:link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12" y="2492896"/>
            <a:ext cx="183832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yui_3_5_1_4_1426664304176_935" descr="https://sp.yimg.com/ib/th?id=HN.607993994676538216&amp;pid=15.1&amp;H=65&amp;W=160&amp;P=0"/>
          <p:cNvPicPr>
            <a:picLocks noChangeAspect="1" noChangeArrowheads="1"/>
          </p:cNvPicPr>
          <p:nvPr/>
        </p:nvPicPr>
        <p:blipFill>
          <a:blip r:embed="rId17" r:link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149080"/>
            <a:ext cx="1872208" cy="76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pic>
        <p:nvPicPr>
          <p:cNvPr id="2063" name="Picture 15" descr="LPlus logo neu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12" y="6021288"/>
            <a:ext cx="2028438" cy="42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6" descr="Kopf Wettbewerb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11" y="5373216"/>
            <a:ext cx="2028439" cy="4176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8" descr="http://www.industriall-union.org/sites/default/files/uploads/images/Company-Logos/holcim-lafarge.jpeg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572210"/>
            <a:ext cx="1639859" cy="100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 Box 24"/>
          <p:cNvSpPr txBox="1">
            <a:spLocks noChangeArrowheads="1"/>
          </p:cNvSpPr>
          <p:nvPr/>
        </p:nvSpPr>
        <p:spPr bwMode="auto">
          <a:xfrm>
            <a:off x="6452939" y="4869160"/>
            <a:ext cx="2295525" cy="36933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2414588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2414588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41458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4145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4145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145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145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145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145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800" dirty="0">
                <a:solidFill>
                  <a:srgbClr val="7030A0"/>
                </a:solidFill>
                <a:latin typeface="Century Gothic" pitchFamily="34" charset="0"/>
              </a:rPr>
              <a:t>Cachot </a:t>
            </a:r>
            <a:r>
              <a:rPr lang="de-DE" altLang="de-DE" sz="1800" b="1" dirty="0">
                <a:solidFill>
                  <a:srgbClr val="7030A0"/>
                </a:solidFill>
                <a:latin typeface="Century Gothic" pitchFamily="34" charset="0"/>
              </a:rPr>
              <a:t>Coaching</a:t>
            </a:r>
          </a:p>
        </p:txBody>
      </p:sp>
      <p:pic>
        <p:nvPicPr>
          <p:cNvPr id="45" name="logo-dpng" descr="logo-d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4" y="2548484"/>
            <a:ext cx="2126515" cy="52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echteck 45"/>
          <p:cNvSpPr/>
          <p:nvPr/>
        </p:nvSpPr>
        <p:spPr>
          <a:xfrm>
            <a:off x="4192812" y="4990229"/>
            <a:ext cx="2107380" cy="599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3200" b="1" dirty="0" err="1"/>
              <a:t>T</a:t>
            </a:r>
            <a:r>
              <a:rPr lang="de-CH" sz="3200" b="1" cap="small" dirty="0" err="1"/>
              <a:t>rium’s</a:t>
            </a:r>
            <a:r>
              <a:rPr lang="de-CH" sz="3200" b="1" dirty="0"/>
              <a:t>®</a:t>
            </a:r>
            <a:endParaRPr lang="de-CH" sz="3200" dirty="0"/>
          </a:p>
        </p:txBody>
      </p:sp>
      <p:pic>
        <p:nvPicPr>
          <p:cNvPr id="1026" name="Picture 2" descr="https://upload.wikimedia.org/wikipedia/commons/thumb/f/f5/Hoffmann-La_Roche_logo.svg/2000px-Hoffmann-La_Roche_logo.svg.png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435" y="5697403"/>
            <a:ext cx="1420573" cy="73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Bildergebnis für kkl leibstad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3" name="AutoShape 6" descr="Bildergebnis für kkl leibstadt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1032" name="Picture 8" descr="http://www.pontoniere-laufenburg.ch/cms/images/news/2013/0831-0901_chmeister/sponsoring/kkl.jpg">
            <a:hlinkClick r:id="rId26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890" y="4271076"/>
            <a:ext cx="1484914" cy="110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0" descr="Bildergebnis für agvs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6" name="AutoShape 12" descr="Bildergebnis für agvs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1038" name="Picture 14" descr="http://www.agvs-upsa.ch/system/files/agvs/Dienstleistungen/Bilder/agvs_d.jpg">
            <a:hlinkClick r:id="rId28"/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598" y="1700808"/>
            <a:ext cx="2122586" cy="55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tel.search.ch/media/443684ab00a5821ca92607e00820f4e2.jpg/rs/160x160/logo-kennys-2.jpg">
            <a:hlinkClick r:id="rId30"/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38" y="5641393"/>
            <a:ext cx="1415154" cy="84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4139952" y="2401143"/>
            <a:ext cx="20882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000" dirty="0" smtClean="0">
                <a:solidFill>
                  <a:srgbClr val="CC0000"/>
                </a:solidFill>
              </a:rPr>
              <a:t>Andrej Radovic</a:t>
            </a:r>
          </a:p>
          <a:p>
            <a:pPr algn="ctr"/>
            <a:r>
              <a:rPr lang="de-CH" sz="1400" dirty="0" smtClean="0">
                <a:solidFill>
                  <a:srgbClr val="CC0000"/>
                </a:solidFill>
              </a:rPr>
              <a:t>Unternehmensberatung</a:t>
            </a:r>
            <a:endParaRPr lang="de-CH" sz="1400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08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239</Words>
  <Application>Microsoft Office PowerPoint</Application>
  <PresentationFormat>Bildschirmpräsentation (4:3)</PresentationFormat>
  <Paragraphs>135</Paragraphs>
  <Slides>8</Slides>
  <Notes>8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Haas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Haas</dc:creator>
  <cp:lastModifiedBy>Stefan</cp:lastModifiedBy>
  <cp:revision>265</cp:revision>
  <cp:lastPrinted>2014-03-26T12:53:41Z</cp:lastPrinted>
  <dcterms:created xsi:type="dcterms:W3CDTF">2011-02-10T18:24:28Z</dcterms:created>
  <dcterms:modified xsi:type="dcterms:W3CDTF">2016-03-28T05:54:07Z</dcterms:modified>
</cp:coreProperties>
</file>